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1" r:id="rId1"/>
  </p:sldMasterIdLst>
  <p:notesMasterIdLst>
    <p:notesMasterId r:id="rId36"/>
  </p:notesMasterIdLst>
  <p:handoutMasterIdLst>
    <p:handoutMasterId r:id="rId37"/>
  </p:handoutMasterIdLst>
  <p:sldIdLst>
    <p:sldId id="256" r:id="rId2"/>
    <p:sldId id="257" r:id="rId3"/>
    <p:sldId id="258" r:id="rId4"/>
    <p:sldId id="279" r:id="rId5"/>
    <p:sldId id="290" r:id="rId6"/>
    <p:sldId id="291" r:id="rId7"/>
    <p:sldId id="292" r:id="rId8"/>
    <p:sldId id="293" r:id="rId9"/>
    <p:sldId id="295" r:id="rId10"/>
    <p:sldId id="294" r:id="rId11"/>
    <p:sldId id="296" r:id="rId12"/>
    <p:sldId id="262" r:id="rId13"/>
    <p:sldId id="263" r:id="rId14"/>
    <p:sldId id="264" r:id="rId15"/>
    <p:sldId id="283" r:id="rId16"/>
    <p:sldId id="284" r:id="rId17"/>
    <p:sldId id="268" r:id="rId18"/>
    <p:sldId id="265" r:id="rId19"/>
    <p:sldId id="267" r:id="rId20"/>
    <p:sldId id="285" r:id="rId21"/>
    <p:sldId id="286" r:id="rId22"/>
    <p:sldId id="287" r:id="rId23"/>
    <p:sldId id="288" r:id="rId24"/>
    <p:sldId id="273" r:id="rId25"/>
    <p:sldId id="274" r:id="rId26"/>
    <p:sldId id="275" r:id="rId27"/>
    <p:sldId id="276" r:id="rId28"/>
    <p:sldId id="277" r:id="rId29"/>
    <p:sldId id="278" r:id="rId30"/>
    <p:sldId id="280" r:id="rId31"/>
    <p:sldId id="281" r:id="rId32"/>
    <p:sldId id="282" r:id="rId33"/>
    <p:sldId id="297" r:id="rId34"/>
    <p:sldId id="298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96sep" initials="g" lastIdx="15" clrIdx="0">
    <p:extLst>
      <p:ext uri="{19B8F6BF-5375-455C-9EA6-DF929625EA0E}">
        <p15:presenceInfo xmlns:p15="http://schemas.microsoft.com/office/powerpoint/2012/main" userId="ga96se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3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134" d="100"/>
          <a:sy n="134" d="100"/>
        </p:scale>
        <p:origin x="1481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2772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515872388629859E-2"/>
          <c:y val="3.2704959232784582E-2"/>
          <c:w val="0.92335303260093005"/>
          <c:h val="0.76421950831084051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Value: 1$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Tabelle1!$B$2:$B$11</c:f>
              <c:numCache>
                <c:formatCode>General</c:formatCode>
                <c:ptCount val="10"/>
                <c:pt idx="0">
                  <c:v>0</c:v>
                </c:pt>
                <c:pt idx="1">
                  <c:v>7000</c:v>
                </c:pt>
                <c:pt idx="2">
                  <c:v>14000</c:v>
                </c:pt>
                <c:pt idx="3">
                  <c:v>21000</c:v>
                </c:pt>
                <c:pt idx="4">
                  <c:v>28000</c:v>
                </c:pt>
                <c:pt idx="5">
                  <c:v>35000</c:v>
                </c:pt>
                <c:pt idx="6">
                  <c:v>42000</c:v>
                </c:pt>
                <c:pt idx="7">
                  <c:v>49000</c:v>
                </c:pt>
                <c:pt idx="8">
                  <c:v>56000</c:v>
                </c:pt>
                <c:pt idx="9">
                  <c:v>63000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CD-46B3-B72C-5073AE58FF45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Value: 3$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Tabelle1!$C$2:$C$11</c:f>
              <c:numCache>
                <c:formatCode>General</c:formatCode>
                <c:ptCount val="10"/>
                <c:pt idx="0">
                  <c:v>0</c:v>
                </c:pt>
                <c:pt idx="1">
                  <c:v>21000</c:v>
                </c:pt>
                <c:pt idx="2">
                  <c:v>42000</c:v>
                </c:pt>
                <c:pt idx="3">
                  <c:v>63000</c:v>
                </c:pt>
                <c:pt idx="4">
                  <c:v>84000</c:v>
                </c:pt>
                <c:pt idx="5">
                  <c:v>105000</c:v>
                </c:pt>
                <c:pt idx="6">
                  <c:v>126000</c:v>
                </c:pt>
                <c:pt idx="7">
                  <c:v>147000</c:v>
                </c:pt>
                <c:pt idx="8">
                  <c:v>168000</c:v>
                </c:pt>
                <c:pt idx="9">
                  <c:v>189000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CD-46B3-B72C-5073AE58FF45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Value: 5$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Tabelle1!$A$2:$A$11</c:f>
              <c:numCache>
                <c:formatCode>General</c:formatCode>
                <c:ptCount val="10"/>
                <c:pt idx="0">
                  <c:v>0</c:v>
                </c:pt>
                <c:pt idx="1">
                  <c:v>10000</c:v>
                </c:pt>
                <c:pt idx="2">
                  <c:v>20000</c:v>
                </c:pt>
                <c:pt idx="3">
                  <c:v>30000</c:v>
                </c:pt>
                <c:pt idx="4">
                  <c:v>40000</c:v>
                </c:pt>
                <c:pt idx="5">
                  <c:v>50000</c:v>
                </c:pt>
                <c:pt idx="6">
                  <c:v>60000</c:v>
                </c:pt>
                <c:pt idx="7">
                  <c:v>70000</c:v>
                </c:pt>
                <c:pt idx="8">
                  <c:v>80000</c:v>
                </c:pt>
                <c:pt idx="9">
                  <c:v>90000</c:v>
                </c:pt>
              </c:numCache>
            </c:numRef>
          </c:cat>
          <c:val>
            <c:numRef>
              <c:f>Tabelle1!$D$2:$D$11</c:f>
              <c:numCache>
                <c:formatCode>General</c:formatCode>
                <c:ptCount val="10"/>
                <c:pt idx="0">
                  <c:v>0</c:v>
                </c:pt>
                <c:pt idx="1">
                  <c:v>35000</c:v>
                </c:pt>
                <c:pt idx="2">
                  <c:v>70000</c:v>
                </c:pt>
                <c:pt idx="3">
                  <c:v>105000</c:v>
                </c:pt>
                <c:pt idx="4">
                  <c:v>140000</c:v>
                </c:pt>
                <c:pt idx="5">
                  <c:v>175000</c:v>
                </c:pt>
                <c:pt idx="6">
                  <c:v>210000</c:v>
                </c:pt>
                <c:pt idx="7">
                  <c:v>245000</c:v>
                </c:pt>
                <c:pt idx="8">
                  <c:v>280000</c:v>
                </c:pt>
                <c:pt idx="9">
                  <c:v>315000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CD-46B3-B72C-5073AE58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6319880"/>
        <c:axId val="586320536"/>
      </c:lineChart>
      <c:catAx>
        <c:axId val="586319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20536"/>
        <c:crosses val="autoZero"/>
        <c:auto val="1"/>
        <c:lblAlgn val="ctr"/>
        <c:lblOffset val="100"/>
        <c:noMultiLvlLbl val="0"/>
      </c:catAx>
      <c:valAx>
        <c:axId val="586320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19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039685575819558"/>
          <c:y val="0.8648997861940052"/>
          <c:w val="0.5208337738783404"/>
          <c:h val="0.1351002138059948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6T13:08:01.117" idx="2">
    <p:pos x="10" y="10"/>
    <p:text>Kings of Dominia is a puzzle game where you place Domino stones strategically in order to bring the enemy to fall. There are mutiple levels and stone types to achieve this goal.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5:00.459" idx="7">
    <p:pos x="10" y="10"/>
    <p:text>Start the attempt knocking over your king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5:49.068" idx="11">
    <p:pos x="146" y="146"/>
    <p:text>Switch between the view and edit mode by clicking the respective button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7:24.923" idx="13">
    <p:pos x="282" y="282"/>
    <p:text>Reload the level and undo an action by clicking the respective buttons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8:21.357" idx="15">
    <p:pos x="418" y="418"/>
    <p:text>Turn, move and zoom the camera with two fingers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5:22.016" idx="9">
    <p:pos x="10" y="10"/>
    <p:text>Place Domino rows by drawing on the level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4:35.890" idx="5">
    <p:pos x="10" y="10"/>
    <p:text>Place unlimited normal stones on flat surfaces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4:49.415" idx="6">
    <p:pos x="10" y="10"/>
    <p:text>Upgrade a limited amount of placed stones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7:12.685" idx="12">
    <p:pos x="146" y="146"/>
    <p:text>Upgrade a Domino by holding down on it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7T23:45:09.584" idx="8">
    <p:pos x="10" y="10"/>
    <p:text>Use cannons and gates by letting a stone fall on the respective activation pad</p:text>
    <p:extLst>
      <p:ext uri="{C676402C-5697-4E1C-873F-D02D1690AC5C}">
        <p15:threadingInfo xmlns:p15="http://schemas.microsoft.com/office/powerpoint/2012/main" timeZoneBias="-60"/>
      </p:ext>
    </p:extLst>
  </p:cm>
  <p:cm authorId="1" dt="2018-03-07T23:47:50.363" idx="14">
    <p:pos x="146" y="146"/>
    <p:text>Turn cannons by holding down on them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587E4-67E1-40F0-838D-6EFB738C4867}" type="doc">
      <dgm:prSet loTypeId="urn:microsoft.com/office/officeart/2008/layout/LinedLis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A0888F-F686-4A85-97A3-3EEC9C0D1BB2}">
      <dgm:prSet phldrT="[Text]"/>
      <dgm:spPr/>
      <dgm:t>
        <a:bodyPr/>
        <a:lstStyle/>
        <a:p>
          <a:r>
            <a:rPr lang="de-DE" dirty="0"/>
            <a:t>Publisher:</a:t>
          </a:r>
        </a:p>
      </dgm:t>
    </dgm:pt>
    <dgm:pt modelId="{28657DCF-06C9-4515-9CFB-5DD3C26DE298}" type="parTrans" cxnId="{A9FDD30D-09AB-4D68-A9B1-1C2738B91CD2}">
      <dgm:prSet/>
      <dgm:spPr/>
      <dgm:t>
        <a:bodyPr/>
        <a:lstStyle/>
        <a:p>
          <a:endParaRPr lang="de-DE"/>
        </a:p>
      </dgm:t>
    </dgm:pt>
    <dgm:pt modelId="{9FB3ED76-2542-402E-AB2E-CA7902452FC7}" type="sibTrans" cxnId="{A9FDD30D-09AB-4D68-A9B1-1C2738B91CD2}">
      <dgm:prSet/>
      <dgm:spPr/>
      <dgm:t>
        <a:bodyPr/>
        <a:lstStyle/>
        <a:p>
          <a:endParaRPr lang="de-DE"/>
        </a:p>
      </dgm:t>
    </dgm:pt>
    <dgm:pt modelId="{BDB888C4-7960-44BF-8E89-9C8FA90B7EC7}">
      <dgm:prSet phldrT="[Text]"/>
      <dgm:spPr/>
      <dgm:t>
        <a:bodyPr/>
        <a:lstStyle/>
        <a:p>
          <a:r>
            <a:rPr lang="de-DE" dirty="0" err="1"/>
            <a:t>Cheap</a:t>
          </a:r>
          <a:r>
            <a:rPr lang="de-DE" dirty="0"/>
            <a:t> </a:t>
          </a:r>
          <a:r>
            <a:rPr lang="de-DE" dirty="0" err="1"/>
            <a:t>to</a:t>
          </a:r>
          <a:r>
            <a:rPr lang="de-DE" dirty="0"/>
            <a:t> </a:t>
          </a:r>
          <a:r>
            <a:rPr lang="de-DE" dirty="0" err="1"/>
            <a:t>expand</a:t>
          </a:r>
          <a:r>
            <a:rPr lang="de-DE" dirty="0"/>
            <a:t> </a:t>
          </a:r>
          <a:r>
            <a:rPr lang="de-DE" dirty="0" err="1"/>
            <a:t>if</a:t>
          </a:r>
          <a:r>
            <a:rPr lang="de-DE" dirty="0"/>
            <a:t> </a:t>
          </a:r>
          <a:r>
            <a:rPr lang="de-DE" dirty="0" err="1"/>
            <a:t>successful</a:t>
          </a:r>
          <a:r>
            <a:rPr lang="de-DE" dirty="0"/>
            <a:t> (DLCs)</a:t>
          </a:r>
        </a:p>
      </dgm:t>
    </dgm:pt>
    <dgm:pt modelId="{27FAF1BD-5411-4182-8B76-0CD19AF12008}" type="parTrans" cxnId="{37F5E4BB-0256-4FAF-8B84-99845D7F14AD}">
      <dgm:prSet/>
      <dgm:spPr/>
      <dgm:t>
        <a:bodyPr/>
        <a:lstStyle/>
        <a:p>
          <a:endParaRPr lang="de-DE"/>
        </a:p>
      </dgm:t>
    </dgm:pt>
    <dgm:pt modelId="{E5E17107-0838-4CBE-80D8-150983CF3A6F}" type="sibTrans" cxnId="{37F5E4BB-0256-4FAF-8B84-99845D7F14AD}">
      <dgm:prSet/>
      <dgm:spPr/>
      <dgm:t>
        <a:bodyPr/>
        <a:lstStyle/>
        <a:p>
          <a:endParaRPr lang="de-DE"/>
        </a:p>
      </dgm:t>
    </dgm:pt>
    <dgm:pt modelId="{FFCA967B-104C-481E-B5E3-4BC68EE0DD84}">
      <dgm:prSet phldrT="[Text]"/>
      <dgm:spPr/>
      <dgm:t>
        <a:bodyPr/>
        <a:lstStyle/>
        <a:p>
          <a:r>
            <a:rPr lang="de-DE" dirty="0"/>
            <a:t>  Player: </a:t>
          </a:r>
        </a:p>
      </dgm:t>
    </dgm:pt>
    <dgm:pt modelId="{AF6AD027-FBE0-4A79-9E8C-6378BB8182E4}" type="parTrans" cxnId="{CD1977DA-0851-4D19-AF4A-B79E2EA2DA8C}">
      <dgm:prSet/>
      <dgm:spPr/>
      <dgm:t>
        <a:bodyPr/>
        <a:lstStyle/>
        <a:p>
          <a:endParaRPr lang="de-DE"/>
        </a:p>
      </dgm:t>
    </dgm:pt>
    <dgm:pt modelId="{BAA125B0-9226-4A80-890D-E121129F7209}" type="sibTrans" cxnId="{CD1977DA-0851-4D19-AF4A-B79E2EA2DA8C}">
      <dgm:prSet/>
      <dgm:spPr/>
      <dgm:t>
        <a:bodyPr/>
        <a:lstStyle/>
        <a:p>
          <a:endParaRPr lang="de-DE"/>
        </a:p>
      </dgm:t>
    </dgm:pt>
    <dgm:pt modelId="{8CC93AF9-D09F-4C9E-96AB-D91E9734F5A3}">
      <dgm:prSet phldrT="[Text]"/>
      <dgm:spPr/>
      <dgm:t>
        <a:bodyPr/>
        <a:lstStyle/>
        <a:p>
          <a:r>
            <a:rPr lang="de-DE"/>
            <a:t>Unique game and concept</a:t>
          </a:r>
          <a:endParaRPr lang="de-DE" dirty="0"/>
        </a:p>
      </dgm:t>
    </dgm:pt>
    <dgm:pt modelId="{BC7814F4-61FE-4C9E-A0B0-440D0BFCA6AF}" type="parTrans" cxnId="{BCDC59EA-C31A-4C3A-9670-E6A7340E1F07}">
      <dgm:prSet/>
      <dgm:spPr/>
      <dgm:t>
        <a:bodyPr/>
        <a:lstStyle/>
        <a:p>
          <a:endParaRPr lang="de-DE"/>
        </a:p>
      </dgm:t>
    </dgm:pt>
    <dgm:pt modelId="{5AE015A5-B4FE-4E92-891D-EE5086814A81}" type="sibTrans" cxnId="{BCDC59EA-C31A-4C3A-9670-E6A7340E1F07}">
      <dgm:prSet/>
      <dgm:spPr/>
      <dgm:t>
        <a:bodyPr/>
        <a:lstStyle/>
        <a:p>
          <a:endParaRPr lang="de-DE"/>
        </a:p>
      </dgm:t>
    </dgm:pt>
    <dgm:pt modelId="{3BE0F5FA-4BA3-4A99-8F11-846ED26D8E5F}">
      <dgm:prSet phldrT="[Text]"/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platform</a:t>
          </a:r>
          <a:r>
            <a:rPr lang="de-DE" dirty="0"/>
            <a:t> (</a:t>
          </a:r>
          <a:r>
            <a:rPr lang="de-DE" dirty="0" err="1"/>
            <a:t>more</a:t>
          </a:r>
          <a:r>
            <a:rPr lang="de-DE" dirty="0"/>
            <a:t> </a:t>
          </a:r>
          <a:r>
            <a:rPr lang="de-DE" dirty="0" err="1"/>
            <a:t>options</a:t>
          </a:r>
          <a:r>
            <a:rPr lang="de-DE" dirty="0"/>
            <a:t>)</a:t>
          </a:r>
        </a:p>
      </dgm:t>
    </dgm:pt>
    <dgm:pt modelId="{AF842053-835D-4E7F-A8E4-B26D2C044617}" type="parTrans" cxnId="{0F4703C7-19EC-4DB6-8BA2-35B35E698C2D}">
      <dgm:prSet/>
      <dgm:spPr/>
      <dgm:t>
        <a:bodyPr/>
        <a:lstStyle/>
        <a:p>
          <a:endParaRPr lang="de-DE"/>
        </a:p>
      </dgm:t>
    </dgm:pt>
    <dgm:pt modelId="{1F268A8F-0505-4FEF-A9BE-C4D710B2D328}" type="sibTrans" cxnId="{0F4703C7-19EC-4DB6-8BA2-35B35E698C2D}">
      <dgm:prSet/>
      <dgm:spPr/>
      <dgm:t>
        <a:bodyPr/>
        <a:lstStyle/>
        <a:p>
          <a:endParaRPr lang="de-DE"/>
        </a:p>
      </dgm:t>
    </dgm:pt>
    <dgm:pt modelId="{BB65DEC2-7366-499D-92D9-F23D45110A11}">
      <dgm:prSet phldrT="[Text]"/>
      <dgm:spPr/>
      <dgm:t>
        <a:bodyPr/>
        <a:lstStyle/>
        <a:p>
          <a:r>
            <a:rPr lang="de-DE"/>
            <a:t>Almost no </a:t>
          </a:r>
          <a:r>
            <a:rPr lang="de-DE" b="0" i="0" u="none"/>
            <a:t>acquisition</a:t>
          </a:r>
          <a:r>
            <a:rPr lang="de-DE"/>
            <a:t> cost</a:t>
          </a:r>
          <a:endParaRPr lang="de-DE" dirty="0"/>
        </a:p>
      </dgm:t>
    </dgm:pt>
    <dgm:pt modelId="{5EB87E95-BA29-49E8-9FB5-AFDA60079C74}" type="sibTrans" cxnId="{E4DE3014-3C12-48B0-A4EE-AB5CAB6C957D}">
      <dgm:prSet/>
      <dgm:spPr/>
      <dgm:t>
        <a:bodyPr/>
        <a:lstStyle/>
        <a:p>
          <a:endParaRPr lang="de-DE"/>
        </a:p>
      </dgm:t>
    </dgm:pt>
    <dgm:pt modelId="{198C11D1-5D3D-4F38-9F47-E71E9E62BB2E}" type="parTrans" cxnId="{E4DE3014-3C12-48B0-A4EE-AB5CAB6C957D}">
      <dgm:prSet/>
      <dgm:spPr/>
      <dgm:t>
        <a:bodyPr/>
        <a:lstStyle/>
        <a:p>
          <a:endParaRPr lang="de-DE"/>
        </a:p>
      </dgm:t>
    </dgm:pt>
    <dgm:pt modelId="{9507029E-1A8D-467A-93D2-D6C83AA1D164}">
      <dgm:prSet phldrT="[Text]"/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plattform</a:t>
          </a:r>
          <a:r>
            <a:rPr lang="de-DE" dirty="0"/>
            <a:t> (</a:t>
          </a:r>
          <a:r>
            <a:rPr lang="de-DE" dirty="0" err="1"/>
            <a:t>bigger</a:t>
          </a:r>
          <a:r>
            <a:rPr lang="de-DE" dirty="0"/>
            <a:t> </a:t>
          </a:r>
          <a:r>
            <a:rPr lang="de-DE" dirty="0" err="1"/>
            <a:t>market</a:t>
          </a:r>
          <a:r>
            <a:rPr lang="de-DE" dirty="0"/>
            <a:t>)</a:t>
          </a:r>
        </a:p>
      </dgm:t>
    </dgm:pt>
    <dgm:pt modelId="{522311FA-F686-4079-975C-A0A6FAC750B2}" type="parTrans" cxnId="{161B016B-3F90-42E3-8474-8D0AB3B7F9BA}">
      <dgm:prSet/>
      <dgm:spPr/>
      <dgm:t>
        <a:bodyPr/>
        <a:lstStyle/>
        <a:p>
          <a:endParaRPr lang="de-DE"/>
        </a:p>
      </dgm:t>
    </dgm:pt>
    <dgm:pt modelId="{A09C935B-81A3-447B-B3DD-49B7D25940A3}" type="sibTrans" cxnId="{161B016B-3F90-42E3-8474-8D0AB3B7F9BA}">
      <dgm:prSet/>
      <dgm:spPr/>
      <dgm:t>
        <a:bodyPr/>
        <a:lstStyle/>
        <a:p>
          <a:endParaRPr lang="de-DE"/>
        </a:p>
      </dgm:t>
    </dgm:pt>
    <dgm:pt modelId="{841283C3-075D-4CAA-8353-E23A2E2DBC7F}">
      <dgm:prSet phldrT="[Text]"/>
      <dgm:spPr/>
      <dgm:t>
        <a:bodyPr/>
        <a:lstStyle/>
        <a:p>
          <a:r>
            <a:rPr lang="de-DE"/>
            <a:t>Better graphics than comparable games</a:t>
          </a:r>
          <a:endParaRPr lang="de-DE" dirty="0"/>
        </a:p>
      </dgm:t>
    </dgm:pt>
    <dgm:pt modelId="{2475D277-C44E-45E8-8448-7A4497CDBD54}" type="parTrans" cxnId="{A692C3F1-0EB9-4BE7-8D32-006B432E8D51}">
      <dgm:prSet/>
      <dgm:spPr/>
      <dgm:t>
        <a:bodyPr/>
        <a:lstStyle/>
        <a:p>
          <a:endParaRPr lang="de-DE"/>
        </a:p>
      </dgm:t>
    </dgm:pt>
    <dgm:pt modelId="{1A13586C-5ACE-4255-BE66-E19B1F0F41A8}" type="sibTrans" cxnId="{A692C3F1-0EB9-4BE7-8D32-006B432E8D51}">
      <dgm:prSet/>
      <dgm:spPr/>
      <dgm:t>
        <a:bodyPr/>
        <a:lstStyle/>
        <a:p>
          <a:endParaRPr lang="de-DE"/>
        </a:p>
      </dgm:t>
    </dgm:pt>
    <dgm:pt modelId="{789FEB1E-5F25-40B7-9532-359D6BA960F2}">
      <dgm:prSet phldrT="[Text]"/>
      <dgm:spPr/>
      <dgm:t>
        <a:bodyPr/>
        <a:lstStyle/>
        <a:p>
          <a:endParaRPr lang="de-DE" dirty="0"/>
        </a:p>
      </dgm:t>
    </dgm:pt>
    <dgm:pt modelId="{01E42806-D8BD-4618-9E2A-A09A485C2CC5}" type="parTrans" cxnId="{D3788498-4400-447D-855D-1C9118784F74}">
      <dgm:prSet/>
      <dgm:spPr/>
      <dgm:t>
        <a:bodyPr/>
        <a:lstStyle/>
        <a:p>
          <a:endParaRPr lang="de-DE"/>
        </a:p>
      </dgm:t>
    </dgm:pt>
    <dgm:pt modelId="{A51233D5-51BE-416D-9158-9370D7EBCBEE}" type="sibTrans" cxnId="{D3788498-4400-447D-855D-1C9118784F74}">
      <dgm:prSet/>
      <dgm:spPr/>
      <dgm:t>
        <a:bodyPr/>
        <a:lstStyle/>
        <a:p>
          <a:endParaRPr lang="de-DE"/>
        </a:p>
      </dgm:t>
    </dgm:pt>
    <dgm:pt modelId="{8F55964D-ADA4-4A94-A71D-3DCBC2C5514E}" type="pres">
      <dgm:prSet presAssocID="{F04587E4-67E1-40F0-838D-6EFB738C4867}" presName="vert0" presStyleCnt="0">
        <dgm:presLayoutVars>
          <dgm:dir/>
          <dgm:animOne val="branch"/>
          <dgm:animLvl val="lvl"/>
        </dgm:presLayoutVars>
      </dgm:prSet>
      <dgm:spPr/>
    </dgm:pt>
    <dgm:pt modelId="{794AF40F-82F5-4625-8746-0DA1F17F3A82}" type="pres">
      <dgm:prSet presAssocID="{18A0888F-F686-4A85-97A3-3EEC9C0D1BB2}" presName="thickLine" presStyleLbl="alignNode1" presStyleIdx="0" presStyleCnt="3"/>
      <dgm:spPr/>
    </dgm:pt>
    <dgm:pt modelId="{88A1DFC5-E155-4D02-B3D5-DC6278581C85}" type="pres">
      <dgm:prSet presAssocID="{18A0888F-F686-4A85-97A3-3EEC9C0D1BB2}" presName="horz1" presStyleCnt="0"/>
      <dgm:spPr/>
    </dgm:pt>
    <dgm:pt modelId="{1AE60685-DAB5-4458-90EE-A226F0F9AE6E}" type="pres">
      <dgm:prSet presAssocID="{18A0888F-F686-4A85-97A3-3EEC9C0D1BB2}" presName="tx1" presStyleLbl="revTx" presStyleIdx="0" presStyleCnt="9"/>
      <dgm:spPr/>
    </dgm:pt>
    <dgm:pt modelId="{E67DF22F-DBC5-49C0-AADB-22ED1FAA2700}" type="pres">
      <dgm:prSet presAssocID="{18A0888F-F686-4A85-97A3-3EEC9C0D1BB2}" presName="vert1" presStyleCnt="0"/>
      <dgm:spPr/>
    </dgm:pt>
    <dgm:pt modelId="{B1083C40-7371-4C27-BF5C-92606FADCE6B}" type="pres">
      <dgm:prSet presAssocID="{BB65DEC2-7366-499D-92D9-F23D45110A11}" presName="vertSpace2a" presStyleCnt="0"/>
      <dgm:spPr/>
    </dgm:pt>
    <dgm:pt modelId="{797506D3-6821-4AD6-B93A-D16612E09E7F}" type="pres">
      <dgm:prSet presAssocID="{BB65DEC2-7366-499D-92D9-F23D45110A11}" presName="horz2" presStyleCnt="0"/>
      <dgm:spPr/>
    </dgm:pt>
    <dgm:pt modelId="{B5EED929-CA32-4BD3-AA62-87102CCCE39C}" type="pres">
      <dgm:prSet presAssocID="{BB65DEC2-7366-499D-92D9-F23D45110A11}" presName="horzSpace2" presStyleCnt="0"/>
      <dgm:spPr/>
    </dgm:pt>
    <dgm:pt modelId="{EBCC6E84-2729-4413-BCB8-F7F13A40155F}" type="pres">
      <dgm:prSet presAssocID="{BB65DEC2-7366-499D-92D9-F23D45110A11}" presName="tx2" presStyleLbl="revTx" presStyleIdx="1" presStyleCnt="9"/>
      <dgm:spPr/>
    </dgm:pt>
    <dgm:pt modelId="{A2F78D25-C9B5-48D8-9167-01DF59C17B11}" type="pres">
      <dgm:prSet presAssocID="{BB65DEC2-7366-499D-92D9-F23D45110A11}" presName="vert2" presStyleCnt="0"/>
      <dgm:spPr/>
    </dgm:pt>
    <dgm:pt modelId="{B3444362-885B-4C4F-8C2F-1839C86AB2EE}" type="pres">
      <dgm:prSet presAssocID="{BB65DEC2-7366-499D-92D9-F23D45110A11}" presName="thinLine2b" presStyleLbl="callout" presStyleIdx="0" presStyleCnt="6"/>
      <dgm:spPr/>
    </dgm:pt>
    <dgm:pt modelId="{85B9231B-828A-44EF-A039-5C8A35DAACAF}" type="pres">
      <dgm:prSet presAssocID="{BB65DEC2-7366-499D-92D9-F23D45110A11}" presName="vertSpace2b" presStyleCnt="0"/>
      <dgm:spPr/>
    </dgm:pt>
    <dgm:pt modelId="{30AB1ED7-7501-4BDE-AA5C-1DB115F5216B}" type="pres">
      <dgm:prSet presAssocID="{BDB888C4-7960-44BF-8E89-9C8FA90B7EC7}" presName="horz2" presStyleCnt="0"/>
      <dgm:spPr/>
    </dgm:pt>
    <dgm:pt modelId="{E3808A63-2670-40CB-BD83-9B3662D945DB}" type="pres">
      <dgm:prSet presAssocID="{BDB888C4-7960-44BF-8E89-9C8FA90B7EC7}" presName="horzSpace2" presStyleCnt="0"/>
      <dgm:spPr/>
    </dgm:pt>
    <dgm:pt modelId="{DE5D8593-303B-4AE4-8102-283BFD1ACC92}" type="pres">
      <dgm:prSet presAssocID="{BDB888C4-7960-44BF-8E89-9C8FA90B7EC7}" presName="tx2" presStyleLbl="revTx" presStyleIdx="2" presStyleCnt="9"/>
      <dgm:spPr/>
    </dgm:pt>
    <dgm:pt modelId="{B0C80DC2-6F7F-42D1-BCF2-D15BD1F933E2}" type="pres">
      <dgm:prSet presAssocID="{BDB888C4-7960-44BF-8E89-9C8FA90B7EC7}" presName="vert2" presStyleCnt="0"/>
      <dgm:spPr/>
    </dgm:pt>
    <dgm:pt modelId="{48E61CCE-1989-4354-A7A3-FE52069D830C}" type="pres">
      <dgm:prSet presAssocID="{BDB888C4-7960-44BF-8E89-9C8FA90B7EC7}" presName="thinLine2b" presStyleLbl="callout" presStyleIdx="1" presStyleCnt="6"/>
      <dgm:spPr/>
    </dgm:pt>
    <dgm:pt modelId="{2210AAE9-9CBD-45FF-A035-22A7A8915D2E}" type="pres">
      <dgm:prSet presAssocID="{BDB888C4-7960-44BF-8E89-9C8FA90B7EC7}" presName="vertSpace2b" presStyleCnt="0"/>
      <dgm:spPr/>
    </dgm:pt>
    <dgm:pt modelId="{F2C73B54-F055-4582-A395-28FC2F81E157}" type="pres">
      <dgm:prSet presAssocID="{9507029E-1A8D-467A-93D2-D6C83AA1D164}" presName="horz2" presStyleCnt="0"/>
      <dgm:spPr/>
    </dgm:pt>
    <dgm:pt modelId="{41FB8A65-91E6-4587-BE0A-0A77690467F3}" type="pres">
      <dgm:prSet presAssocID="{9507029E-1A8D-467A-93D2-D6C83AA1D164}" presName="horzSpace2" presStyleCnt="0"/>
      <dgm:spPr/>
    </dgm:pt>
    <dgm:pt modelId="{83ADD696-FB55-4BE5-9C3F-CD294FD1D770}" type="pres">
      <dgm:prSet presAssocID="{9507029E-1A8D-467A-93D2-D6C83AA1D164}" presName="tx2" presStyleLbl="revTx" presStyleIdx="3" presStyleCnt="9"/>
      <dgm:spPr/>
    </dgm:pt>
    <dgm:pt modelId="{EABE9C3D-7245-4EA2-88C8-171A95B8B2F0}" type="pres">
      <dgm:prSet presAssocID="{9507029E-1A8D-467A-93D2-D6C83AA1D164}" presName="vert2" presStyleCnt="0"/>
      <dgm:spPr/>
    </dgm:pt>
    <dgm:pt modelId="{28DF5D11-C706-4246-9B3C-3720710E1790}" type="pres">
      <dgm:prSet presAssocID="{9507029E-1A8D-467A-93D2-D6C83AA1D164}" presName="thinLine2b" presStyleLbl="callout" presStyleIdx="2" presStyleCnt="6"/>
      <dgm:spPr/>
    </dgm:pt>
    <dgm:pt modelId="{8C730020-CB71-497F-AC9F-5731C7AF7D3B}" type="pres">
      <dgm:prSet presAssocID="{9507029E-1A8D-467A-93D2-D6C83AA1D164}" presName="vertSpace2b" presStyleCnt="0"/>
      <dgm:spPr/>
    </dgm:pt>
    <dgm:pt modelId="{7F8FD6F8-E8E4-48F9-AA8E-B9BADCE41135}" type="pres">
      <dgm:prSet presAssocID="{789FEB1E-5F25-40B7-9532-359D6BA960F2}" presName="thickLine" presStyleLbl="alignNode1" presStyleIdx="1" presStyleCnt="3"/>
      <dgm:spPr/>
    </dgm:pt>
    <dgm:pt modelId="{07D70D07-628E-4D45-89F2-F5A7F7D53039}" type="pres">
      <dgm:prSet presAssocID="{789FEB1E-5F25-40B7-9532-359D6BA960F2}" presName="horz1" presStyleCnt="0"/>
      <dgm:spPr/>
    </dgm:pt>
    <dgm:pt modelId="{D1D9B6E7-742B-4A2F-BE26-BF3748FF724A}" type="pres">
      <dgm:prSet presAssocID="{789FEB1E-5F25-40B7-9532-359D6BA960F2}" presName="tx1" presStyleLbl="revTx" presStyleIdx="4" presStyleCnt="9"/>
      <dgm:spPr/>
    </dgm:pt>
    <dgm:pt modelId="{BEF675E9-B4AB-49F7-8C4B-921024DB2B75}" type="pres">
      <dgm:prSet presAssocID="{789FEB1E-5F25-40B7-9532-359D6BA960F2}" presName="vert1" presStyleCnt="0"/>
      <dgm:spPr/>
    </dgm:pt>
    <dgm:pt modelId="{52AFAF22-24B0-4F88-8E9C-C8645026183F}" type="pres">
      <dgm:prSet presAssocID="{FFCA967B-104C-481E-B5E3-4BC68EE0DD84}" presName="thickLine" presStyleLbl="alignNode1" presStyleIdx="2" presStyleCnt="3"/>
      <dgm:spPr/>
    </dgm:pt>
    <dgm:pt modelId="{91FB470D-F1E1-45D7-B350-16E303ECECF5}" type="pres">
      <dgm:prSet presAssocID="{FFCA967B-104C-481E-B5E3-4BC68EE0DD84}" presName="horz1" presStyleCnt="0"/>
      <dgm:spPr/>
    </dgm:pt>
    <dgm:pt modelId="{7A619D9A-F63E-44B5-88DE-591371725424}" type="pres">
      <dgm:prSet presAssocID="{FFCA967B-104C-481E-B5E3-4BC68EE0DD84}" presName="tx1" presStyleLbl="revTx" presStyleIdx="5" presStyleCnt="9"/>
      <dgm:spPr/>
    </dgm:pt>
    <dgm:pt modelId="{D0250F98-8BE6-483F-BC0D-CB888D4A026F}" type="pres">
      <dgm:prSet presAssocID="{FFCA967B-104C-481E-B5E3-4BC68EE0DD84}" presName="vert1" presStyleCnt="0"/>
      <dgm:spPr/>
    </dgm:pt>
    <dgm:pt modelId="{56D5B6CA-727C-4A60-B7F2-16B5A514909E}" type="pres">
      <dgm:prSet presAssocID="{8CC93AF9-D09F-4C9E-96AB-D91E9734F5A3}" presName="vertSpace2a" presStyleCnt="0"/>
      <dgm:spPr/>
    </dgm:pt>
    <dgm:pt modelId="{732C36E0-3074-4194-B2C4-98E94E71BCCE}" type="pres">
      <dgm:prSet presAssocID="{8CC93AF9-D09F-4C9E-96AB-D91E9734F5A3}" presName="horz2" presStyleCnt="0"/>
      <dgm:spPr/>
    </dgm:pt>
    <dgm:pt modelId="{08843B68-D13C-4040-933F-EA204364CEDD}" type="pres">
      <dgm:prSet presAssocID="{8CC93AF9-D09F-4C9E-96AB-D91E9734F5A3}" presName="horzSpace2" presStyleCnt="0"/>
      <dgm:spPr/>
    </dgm:pt>
    <dgm:pt modelId="{84B10F6D-B7C5-49D0-AE8F-46BCD6229010}" type="pres">
      <dgm:prSet presAssocID="{8CC93AF9-D09F-4C9E-96AB-D91E9734F5A3}" presName="tx2" presStyleLbl="revTx" presStyleIdx="6" presStyleCnt="9"/>
      <dgm:spPr/>
    </dgm:pt>
    <dgm:pt modelId="{EA903426-5C3F-4D15-AF52-A2C03B46063D}" type="pres">
      <dgm:prSet presAssocID="{8CC93AF9-D09F-4C9E-96AB-D91E9734F5A3}" presName="vert2" presStyleCnt="0"/>
      <dgm:spPr/>
    </dgm:pt>
    <dgm:pt modelId="{D0A34752-B7F4-441F-8A46-75CD096638D5}" type="pres">
      <dgm:prSet presAssocID="{8CC93AF9-D09F-4C9E-96AB-D91E9734F5A3}" presName="thinLine2b" presStyleLbl="callout" presStyleIdx="3" presStyleCnt="6"/>
      <dgm:spPr/>
    </dgm:pt>
    <dgm:pt modelId="{16E4F070-27BB-436E-BD0C-E155BF39A4E5}" type="pres">
      <dgm:prSet presAssocID="{8CC93AF9-D09F-4C9E-96AB-D91E9734F5A3}" presName="vertSpace2b" presStyleCnt="0"/>
      <dgm:spPr/>
    </dgm:pt>
    <dgm:pt modelId="{C5253E7E-9D9B-4A7A-B5F4-8B44AF9F95CD}" type="pres">
      <dgm:prSet presAssocID="{841283C3-075D-4CAA-8353-E23A2E2DBC7F}" presName="horz2" presStyleCnt="0"/>
      <dgm:spPr/>
    </dgm:pt>
    <dgm:pt modelId="{34243CDE-4716-42C5-982A-C34F7F10C9B2}" type="pres">
      <dgm:prSet presAssocID="{841283C3-075D-4CAA-8353-E23A2E2DBC7F}" presName="horzSpace2" presStyleCnt="0"/>
      <dgm:spPr/>
    </dgm:pt>
    <dgm:pt modelId="{EAFD4BA4-FD96-4C9A-8CA4-722E804C4559}" type="pres">
      <dgm:prSet presAssocID="{841283C3-075D-4CAA-8353-E23A2E2DBC7F}" presName="tx2" presStyleLbl="revTx" presStyleIdx="7" presStyleCnt="9"/>
      <dgm:spPr/>
    </dgm:pt>
    <dgm:pt modelId="{B2B75A16-5E3B-41FC-B624-12CE17403D4F}" type="pres">
      <dgm:prSet presAssocID="{841283C3-075D-4CAA-8353-E23A2E2DBC7F}" presName="vert2" presStyleCnt="0"/>
      <dgm:spPr/>
    </dgm:pt>
    <dgm:pt modelId="{8C573697-F93D-4A4E-94C5-32AC7BD49F91}" type="pres">
      <dgm:prSet presAssocID="{841283C3-075D-4CAA-8353-E23A2E2DBC7F}" presName="thinLine2b" presStyleLbl="callout" presStyleIdx="4" presStyleCnt="6"/>
      <dgm:spPr/>
    </dgm:pt>
    <dgm:pt modelId="{50E71D0E-E315-4B72-8190-67B8A32DC794}" type="pres">
      <dgm:prSet presAssocID="{841283C3-075D-4CAA-8353-E23A2E2DBC7F}" presName="vertSpace2b" presStyleCnt="0"/>
      <dgm:spPr/>
    </dgm:pt>
    <dgm:pt modelId="{58DC1240-1C44-443D-852A-2341455B4889}" type="pres">
      <dgm:prSet presAssocID="{3BE0F5FA-4BA3-4A99-8F11-846ED26D8E5F}" presName="horz2" presStyleCnt="0"/>
      <dgm:spPr/>
    </dgm:pt>
    <dgm:pt modelId="{9A63DAA5-DA59-4A7E-9F0C-5A3A99F0AE3F}" type="pres">
      <dgm:prSet presAssocID="{3BE0F5FA-4BA3-4A99-8F11-846ED26D8E5F}" presName="horzSpace2" presStyleCnt="0"/>
      <dgm:spPr/>
    </dgm:pt>
    <dgm:pt modelId="{D12C33AA-7E57-463C-86A0-622B1EE94668}" type="pres">
      <dgm:prSet presAssocID="{3BE0F5FA-4BA3-4A99-8F11-846ED26D8E5F}" presName="tx2" presStyleLbl="revTx" presStyleIdx="8" presStyleCnt="9"/>
      <dgm:spPr/>
    </dgm:pt>
    <dgm:pt modelId="{B4524302-9A33-45FF-8F2C-B664014C3151}" type="pres">
      <dgm:prSet presAssocID="{3BE0F5FA-4BA3-4A99-8F11-846ED26D8E5F}" presName="vert2" presStyleCnt="0"/>
      <dgm:spPr/>
    </dgm:pt>
    <dgm:pt modelId="{30A04474-D759-44A7-A1B3-BAFE7D0A1D50}" type="pres">
      <dgm:prSet presAssocID="{3BE0F5FA-4BA3-4A99-8F11-846ED26D8E5F}" presName="thinLine2b" presStyleLbl="callout" presStyleIdx="5" presStyleCnt="6"/>
      <dgm:spPr/>
    </dgm:pt>
    <dgm:pt modelId="{0DAB7E67-3178-4903-9DEE-8119A1D91DEB}" type="pres">
      <dgm:prSet presAssocID="{3BE0F5FA-4BA3-4A99-8F11-846ED26D8E5F}" presName="vertSpace2b" presStyleCnt="0"/>
      <dgm:spPr/>
    </dgm:pt>
  </dgm:ptLst>
  <dgm:cxnLst>
    <dgm:cxn modelId="{A9FDD30D-09AB-4D68-A9B1-1C2738B91CD2}" srcId="{F04587E4-67E1-40F0-838D-6EFB738C4867}" destId="{18A0888F-F686-4A85-97A3-3EEC9C0D1BB2}" srcOrd="0" destOrd="0" parTransId="{28657DCF-06C9-4515-9CFB-5DD3C26DE298}" sibTransId="{9FB3ED76-2542-402E-AB2E-CA7902452FC7}"/>
    <dgm:cxn modelId="{E4DE3014-3C12-48B0-A4EE-AB5CAB6C957D}" srcId="{18A0888F-F686-4A85-97A3-3EEC9C0D1BB2}" destId="{BB65DEC2-7366-499D-92D9-F23D45110A11}" srcOrd="0" destOrd="0" parTransId="{198C11D1-5D3D-4F38-9F47-E71E9E62BB2E}" sibTransId="{5EB87E95-BA29-49E8-9FB5-AFDA60079C74}"/>
    <dgm:cxn modelId="{8748E233-ED3F-42D4-B64E-5793F56B0C7F}" type="presOf" srcId="{BDB888C4-7960-44BF-8E89-9C8FA90B7EC7}" destId="{DE5D8593-303B-4AE4-8102-283BFD1ACC92}" srcOrd="0" destOrd="0" presId="urn:microsoft.com/office/officeart/2008/layout/LinedList"/>
    <dgm:cxn modelId="{BD10283F-2E05-43E9-9B2B-967C84484497}" type="presOf" srcId="{8CC93AF9-D09F-4C9E-96AB-D91E9734F5A3}" destId="{84B10F6D-B7C5-49D0-AE8F-46BCD6229010}" srcOrd="0" destOrd="0" presId="urn:microsoft.com/office/officeart/2008/layout/LinedList"/>
    <dgm:cxn modelId="{B1ED4F42-547D-4A38-A850-9E4925F34168}" type="presOf" srcId="{3BE0F5FA-4BA3-4A99-8F11-846ED26D8E5F}" destId="{D12C33AA-7E57-463C-86A0-622B1EE94668}" srcOrd="0" destOrd="0" presId="urn:microsoft.com/office/officeart/2008/layout/LinedList"/>
    <dgm:cxn modelId="{74F77162-0C16-4683-A0D8-1CD3D4DB3374}" type="presOf" srcId="{FFCA967B-104C-481E-B5E3-4BC68EE0DD84}" destId="{7A619D9A-F63E-44B5-88DE-591371725424}" srcOrd="0" destOrd="0" presId="urn:microsoft.com/office/officeart/2008/layout/LinedList"/>
    <dgm:cxn modelId="{9A9C0763-498C-4E8D-AF86-F162B4E87DC7}" type="presOf" srcId="{18A0888F-F686-4A85-97A3-3EEC9C0D1BB2}" destId="{1AE60685-DAB5-4458-90EE-A226F0F9AE6E}" srcOrd="0" destOrd="0" presId="urn:microsoft.com/office/officeart/2008/layout/LinedList"/>
    <dgm:cxn modelId="{161B016B-3F90-42E3-8474-8D0AB3B7F9BA}" srcId="{18A0888F-F686-4A85-97A3-3EEC9C0D1BB2}" destId="{9507029E-1A8D-467A-93D2-D6C83AA1D164}" srcOrd="2" destOrd="0" parTransId="{522311FA-F686-4079-975C-A0A6FAC750B2}" sibTransId="{A09C935B-81A3-447B-B3DD-49B7D25940A3}"/>
    <dgm:cxn modelId="{FD767F6B-DB06-43B6-81A6-806E34542B05}" type="presOf" srcId="{9507029E-1A8D-467A-93D2-D6C83AA1D164}" destId="{83ADD696-FB55-4BE5-9C3F-CD294FD1D770}" srcOrd="0" destOrd="0" presId="urn:microsoft.com/office/officeart/2008/layout/LinedList"/>
    <dgm:cxn modelId="{60CEB988-417A-48B7-B74A-C9EAE528669D}" type="presOf" srcId="{841283C3-075D-4CAA-8353-E23A2E2DBC7F}" destId="{EAFD4BA4-FD96-4C9A-8CA4-722E804C4559}" srcOrd="0" destOrd="0" presId="urn:microsoft.com/office/officeart/2008/layout/LinedList"/>
    <dgm:cxn modelId="{53E9C88F-1EA7-4C9A-A17A-E0C0481CE149}" type="presOf" srcId="{F04587E4-67E1-40F0-838D-6EFB738C4867}" destId="{8F55964D-ADA4-4A94-A71D-3DCBC2C5514E}" srcOrd="0" destOrd="0" presId="urn:microsoft.com/office/officeart/2008/layout/LinedList"/>
    <dgm:cxn modelId="{D3788498-4400-447D-855D-1C9118784F74}" srcId="{F04587E4-67E1-40F0-838D-6EFB738C4867}" destId="{789FEB1E-5F25-40B7-9532-359D6BA960F2}" srcOrd="1" destOrd="0" parTransId="{01E42806-D8BD-4618-9E2A-A09A485C2CC5}" sibTransId="{A51233D5-51BE-416D-9158-9370D7EBCBEE}"/>
    <dgm:cxn modelId="{37F5E4BB-0256-4FAF-8B84-99845D7F14AD}" srcId="{18A0888F-F686-4A85-97A3-3EEC9C0D1BB2}" destId="{BDB888C4-7960-44BF-8E89-9C8FA90B7EC7}" srcOrd="1" destOrd="0" parTransId="{27FAF1BD-5411-4182-8B76-0CD19AF12008}" sibTransId="{E5E17107-0838-4CBE-80D8-150983CF3A6F}"/>
    <dgm:cxn modelId="{0F4703C7-19EC-4DB6-8BA2-35B35E698C2D}" srcId="{FFCA967B-104C-481E-B5E3-4BC68EE0DD84}" destId="{3BE0F5FA-4BA3-4A99-8F11-846ED26D8E5F}" srcOrd="2" destOrd="0" parTransId="{AF842053-835D-4E7F-A8E4-B26D2C044617}" sibTransId="{1F268A8F-0505-4FEF-A9BE-C4D710B2D328}"/>
    <dgm:cxn modelId="{32CC70CF-AED9-4AEE-A96D-A8647FB9E9BB}" type="presOf" srcId="{BB65DEC2-7366-499D-92D9-F23D45110A11}" destId="{EBCC6E84-2729-4413-BCB8-F7F13A40155F}" srcOrd="0" destOrd="0" presId="urn:microsoft.com/office/officeart/2008/layout/LinedList"/>
    <dgm:cxn modelId="{CD1977DA-0851-4D19-AF4A-B79E2EA2DA8C}" srcId="{F04587E4-67E1-40F0-838D-6EFB738C4867}" destId="{FFCA967B-104C-481E-B5E3-4BC68EE0DD84}" srcOrd="2" destOrd="0" parTransId="{AF6AD027-FBE0-4A79-9E8C-6378BB8182E4}" sibTransId="{BAA125B0-9226-4A80-890D-E121129F7209}"/>
    <dgm:cxn modelId="{BCDC59EA-C31A-4C3A-9670-E6A7340E1F07}" srcId="{FFCA967B-104C-481E-B5E3-4BC68EE0DD84}" destId="{8CC93AF9-D09F-4C9E-96AB-D91E9734F5A3}" srcOrd="0" destOrd="0" parTransId="{BC7814F4-61FE-4C9E-A0B0-440D0BFCA6AF}" sibTransId="{5AE015A5-B4FE-4E92-891D-EE5086814A81}"/>
    <dgm:cxn modelId="{007B35F0-EF5C-46FA-BABB-C1946042D7CA}" type="presOf" srcId="{789FEB1E-5F25-40B7-9532-359D6BA960F2}" destId="{D1D9B6E7-742B-4A2F-BE26-BF3748FF724A}" srcOrd="0" destOrd="0" presId="urn:microsoft.com/office/officeart/2008/layout/LinedList"/>
    <dgm:cxn modelId="{A692C3F1-0EB9-4BE7-8D32-006B432E8D51}" srcId="{FFCA967B-104C-481E-B5E3-4BC68EE0DD84}" destId="{841283C3-075D-4CAA-8353-E23A2E2DBC7F}" srcOrd="1" destOrd="0" parTransId="{2475D277-C44E-45E8-8448-7A4497CDBD54}" sibTransId="{1A13586C-5ACE-4255-BE66-E19B1F0F41A8}"/>
    <dgm:cxn modelId="{48D6E938-E31F-4241-9990-97CB5B19D384}" type="presParOf" srcId="{8F55964D-ADA4-4A94-A71D-3DCBC2C5514E}" destId="{794AF40F-82F5-4625-8746-0DA1F17F3A82}" srcOrd="0" destOrd="0" presId="urn:microsoft.com/office/officeart/2008/layout/LinedList"/>
    <dgm:cxn modelId="{9AEFA2AB-A4C3-48FC-8C39-1589402DFD95}" type="presParOf" srcId="{8F55964D-ADA4-4A94-A71D-3DCBC2C5514E}" destId="{88A1DFC5-E155-4D02-B3D5-DC6278581C85}" srcOrd="1" destOrd="0" presId="urn:microsoft.com/office/officeart/2008/layout/LinedList"/>
    <dgm:cxn modelId="{42CF3F10-23D2-4E08-A172-A8D2FC91BFC6}" type="presParOf" srcId="{88A1DFC5-E155-4D02-B3D5-DC6278581C85}" destId="{1AE60685-DAB5-4458-90EE-A226F0F9AE6E}" srcOrd="0" destOrd="0" presId="urn:microsoft.com/office/officeart/2008/layout/LinedList"/>
    <dgm:cxn modelId="{8645A4DE-C606-4322-AC65-99B40D7C4553}" type="presParOf" srcId="{88A1DFC5-E155-4D02-B3D5-DC6278581C85}" destId="{E67DF22F-DBC5-49C0-AADB-22ED1FAA2700}" srcOrd="1" destOrd="0" presId="urn:microsoft.com/office/officeart/2008/layout/LinedList"/>
    <dgm:cxn modelId="{49FABFE1-530B-4496-AE75-80AAE30C2EB0}" type="presParOf" srcId="{E67DF22F-DBC5-49C0-AADB-22ED1FAA2700}" destId="{B1083C40-7371-4C27-BF5C-92606FADCE6B}" srcOrd="0" destOrd="0" presId="urn:microsoft.com/office/officeart/2008/layout/LinedList"/>
    <dgm:cxn modelId="{AEEC520F-918F-41C7-9C1E-4D6550FB2401}" type="presParOf" srcId="{E67DF22F-DBC5-49C0-AADB-22ED1FAA2700}" destId="{797506D3-6821-4AD6-B93A-D16612E09E7F}" srcOrd="1" destOrd="0" presId="urn:microsoft.com/office/officeart/2008/layout/LinedList"/>
    <dgm:cxn modelId="{25AF70BF-C73E-4776-9B9B-E07562FD847E}" type="presParOf" srcId="{797506D3-6821-4AD6-B93A-D16612E09E7F}" destId="{B5EED929-CA32-4BD3-AA62-87102CCCE39C}" srcOrd="0" destOrd="0" presId="urn:microsoft.com/office/officeart/2008/layout/LinedList"/>
    <dgm:cxn modelId="{C512AACC-B1AF-4A3D-9109-E2DFD5882BB6}" type="presParOf" srcId="{797506D3-6821-4AD6-B93A-D16612E09E7F}" destId="{EBCC6E84-2729-4413-BCB8-F7F13A40155F}" srcOrd="1" destOrd="0" presId="urn:microsoft.com/office/officeart/2008/layout/LinedList"/>
    <dgm:cxn modelId="{934384DF-970E-4178-9AC5-3F01A2DB5C1B}" type="presParOf" srcId="{797506D3-6821-4AD6-B93A-D16612E09E7F}" destId="{A2F78D25-C9B5-48D8-9167-01DF59C17B11}" srcOrd="2" destOrd="0" presId="urn:microsoft.com/office/officeart/2008/layout/LinedList"/>
    <dgm:cxn modelId="{63F97C18-A987-405B-A823-E14FF4632E2A}" type="presParOf" srcId="{E67DF22F-DBC5-49C0-AADB-22ED1FAA2700}" destId="{B3444362-885B-4C4F-8C2F-1839C86AB2EE}" srcOrd="2" destOrd="0" presId="urn:microsoft.com/office/officeart/2008/layout/LinedList"/>
    <dgm:cxn modelId="{CA98FEAC-B255-4828-B56C-239334CBFB97}" type="presParOf" srcId="{E67DF22F-DBC5-49C0-AADB-22ED1FAA2700}" destId="{85B9231B-828A-44EF-A039-5C8A35DAACAF}" srcOrd="3" destOrd="0" presId="urn:microsoft.com/office/officeart/2008/layout/LinedList"/>
    <dgm:cxn modelId="{11A357E8-54A4-4866-A155-1F3C02700F70}" type="presParOf" srcId="{E67DF22F-DBC5-49C0-AADB-22ED1FAA2700}" destId="{30AB1ED7-7501-4BDE-AA5C-1DB115F5216B}" srcOrd="4" destOrd="0" presId="urn:microsoft.com/office/officeart/2008/layout/LinedList"/>
    <dgm:cxn modelId="{799E8D6D-5C58-4346-ABB4-E3BCC34AC606}" type="presParOf" srcId="{30AB1ED7-7501-4BDE-AA5C-1DB115F5216B}" destId="{E3808A63-2670-40CB-BD83-9B3662D945DB}" srcOrd="0" destOrd="0" presId="urn:microsoft.com/office/officeart/2008/layout/LinedList"/>
    <dgm:cxn modelId="{CD97E2D6-7E10-475C-BEED-46AA2685F17E}" type="presParOf" srcId="{30AB1ED7-7501-4BDE-AA5C-1DB115F5216B}" destId="{DE5D8593-303B-4AE4-8102-283BFD1ACC92}" srcOrd="1" destOrd="0" presId="urn:microsoft.com/office/officeart/2008/layout/LinedList"/>
    <dgm:cxn modelId="{C645FEA3-CDD8-4A41-90A5-3E0A89CC087D}" type="presParOf" srcId="{30AB1ED7-7501-4BDE-AA5C-1DB115F5216B}" destId="{B0C80DC2-6F7F-42D1-BCF2-D15BD1F933E2}" srcOrd="2" destOrd="0" presId="urn:microsoft.com/office/officeart/2008/layout/LinedList"/>
    <dgm:cxn modelId="{1538FA1D-FF54-4F74-8C3F-3BF7D53EC969}" type="presParOf" srcId="{E67DF22F-DBC5-49C0-AADB-22ED1FAA2700}" destId="{48E61CCE-1989-4354-A7A3-FE52069D830C}" srcOrd="5" destOrd="0" presId="urn:microsoft.com/office/officeart/2008/layout/LinedList"/>
    <dgm:cxn modelId="{6A2ED940-CE43-4841-8AF4-1433D7C53897}" type="presParOf" srcId="{E67DF22F-DBC5-49C0-AADB-22ED1FAA2700}" destId="{2210AAE9-9CBD-45FF-A035-22A7A8915D2E}" srcOrd="6" destOrd="0" presId="urn:microsoft.com/office/officeart/2008/layout/LinedList"/>
    <dgm:cxn modelId="{CE1EA5D6-461C-4BEB-96EF-57DDF9E80EFA}" type="presParOf" srcId="{E67DF22F-DBC5-49C0-AADB-22ED1FAA2700}" destId="{F2C73B54-F055-4582-A395-28FC2F81E157}" srcOrd="7" destOrd="0" presId="urn:microsoft.com/office/officeart/2008/layout/LinedList"/>
    <dgm:cxn modelId="{12535DCF-ACB2-4E36-9FC6-2F3EEC17B5DB}" type="presParOf" srcId="{F2C73B54-F055-4582-A395-28FC2F81E157}" destId="{41FB8A65-91E6-4587-BE0A-0A77690467F3}" srcOrd="0" destOrd="0" presId="urn:microsoft.com/office/officeart/2008/layout/LinedList"/>
    <dgm:cxn modelId="{41BADCE0-53A3-4174-BFC5-093F93C5F27B}" type="presParOf" srcId="{F2C73B54-F055-4582-A395-28FC2F81E157}" destId="{83ADD696-FB55-4BE5-9C3F-CD294FD1D770}" srcOrd="1" destOrd="0" presId="urn:microsoft.com/office/officeart/2008/layout/LinedList"/>
    <dgm:cxn modelId="{0B8CD56F-E0EA-4B01-8334-8BA5D6829CD9}" type="presParOf" srcId="{F2C73B54-F055-4582-A395-28FC2F81E157}" destId="{EABE9C3D-7245-4EA2-88C8-171A95B8B2F0}" srcOrd="2" destOrd="0" presId="urn:microsoft.com/office/officeart/2008/layout/LinedList"/>
    <dgm:cxn modelId="{D3933024-9A9C-416A-87BE-D8BBEE0363DE}" type="presParOf" srcId="{E67DF22F-DBC5-49C0-AADB-22ED1FAA2700}" destId="{28DF5D11-C706-4246-9B3C-3720710E1790}" srcOrd="8" destOrd="0" presId="urn:microsoft.com/office/officeart/2008/layout/LinedList"/>
    <dgm:cxn modelId="{DF27C664-8070-4349-A931-468282AEE003}" type="presParOf" srcId="{E67DF22F-DBC5-49C0-AADB-22ED1FAA2700}" destId="{8C730020-CB71-497F-AC9F-5731C7AF7D3B}" srcOrd="9" destOrd="0" presId="urn:microsoft.com/office/officeart/2008/layout/LinedList"/>
    <dgm:cxn modelId="{AB7D2780-277B-426F-9351-F9616C9B6989}" type="presParOf" srcId="{8F55964D-ADA4-4A94-A71D-3DCBC2C5514E}" destId="{7F8FD6F8-E8E4-48F9-AA8E-B9BADCE41135}" srcOrd="2" destOrd="0" presId="urn:microsoft.com/office/officeart/2008/layout/LinedList"/>
    <dgm:cxn modelId="{B5ECA0AC-C90D-4B98-BF8A-2F298A2A6D30}" type="presParOf" srcId="{8F55964D-ADA4-4A94-A71D-3DCBC2C5514E}" destId="{07D70D07-628E-4D45-89F2-F5A7F7D53039}" srcOrd="3" destOrd="0" presId="urn:microsoft.com/office/officeart/2008/layout/LinedList"/>
    <dgm:cxn modelId="{EE9EEA4F-CB58-427B-A5A0-CF182012C86E}" type="presParOf" srcId="{07D70D07-628E-4D45-89F2-F5A7F7D53039}" destId="{D1D9B6E7-742B-4A2F-BE26-BF3748FF724A}" srcOrd="0" destOrd="0" presId="urn:microsoft.com/office/officeart/2008/layout/LinedList"/>
    <dgm:cxn modelId="{B1485D25-00A3-4B51-BF1C-C295ECE728DE}" type="presParOf" srcId="{07D70D07-628E-4D45-89F2-F5A7F7D53039}" destId="{BEF675E9-B4AB-49F7-8C4B-921024DB2B75}" srcOrd="1" destOrd="0" presId="urn:microsoft.com/office/officeart/2008/layout/LinedList"/>
    <dgm:cxn modelId="{2085CE72-993C-440D-A924-912B071F389A}" type="presParOf" srcId="{8F55964D-ADA4-4A94-A71D-3DCBC2C5514E}" destId="{52AFAF22-24B0-4F88-8E9C-C8645026183F}" srcOrd="4" destOrd="0" presId="urn:microsoft.com/office/officeart/2008/layout/LinedList"/>
    <dgm:cxn modelId="{1499194F-BDF2-49B3-B8AB-FA4051D2C6CF}" type="presParOf" srcId="{8F55964D-ADA4-4A94-A71D-3DCBC2C5514E}" destId="{91FB470D-F1E1-45D7-B350-16E303ECECF5}" srcOrd="5" destOrd="0" presId="urn:microsoft.com/office/officeart/2008/layout/LinedList"/>
    <dgm:cxn modelId="{AA79D3BB-6F91-412B-BDC6-AF5BCD275C54}" type="presParOf" srcId="{91FB470D-F1E1-45D7-B350-16E303ECECF5}" destId="{7A619D9A-F63E-44B5-88DE-591371725424}" srcOrd="0" destOrd="0" presId="urn:microsoft.com/office/officeart/2008/layout/LinedList"/>
    <dgm:cxn modelId="{25BE775E-F95F-4AA0-A49F-B808FE50A57D}" type="presParOf" srcId="{91FB470D-F1E1-45D7-B350-16E303ECECF5}" destId="{D0250F98-8BE6-483F-BC0D-CB888D4A026F}" srcOrd="1" destOrd="0" presId="urn:microsoft.com/office/officeart/2008/layout/LinedList"/>
    <dgm:cxn modelId="{EFD067F8-2068-424F-A9E5-EA1055C87987}" type="presParOf" srcId="{D0250F98-8BE6-483F-BC0D-CB888D4A026F}" destId="{56D5B6CA-727C-4A60-B7F2-16B5A514909E}" srcOrd="0" destOrd="0" presId="urn:microsoft.com/office/officeart/2008/layout/LinedList"/>
    <dgm:cxn modelId="{AC773320-F7EC-4D7C-8F79-D2A833E8F4B0}" type="presParOf" srcId="{D0250F98-8BE6-483F-BC0D-CB888D4A026F}" destId="{732C36E0-3074-4194-B2C4-98E94E71BCCE}" srcOrd="1" destOrd="0" presId="urn:microsoft.com/office/officeart/2008/layout/LinedList"/>
    <dgm:cxn modelId="{177686DE-91B7-4413-8D78-6B038232B85A}" type="presParOf" srcId="{732C36E0-3074-4194-B2C4-98E94E71BCCE}" destId="{08843B68-D13C-4040-933F-EA204364CEDD}" srcOrd="0" destOrd="0" presId="urn:microsoft.com/office/officeart/2008/layout/LinedList"/>
    <dgm:cxn modelId="{DF5814F2-7713-443A-9C11-3EA30B001E0F}" type="presParOf" srcId="{732C36E0-3074-4194-B2C4-98E94E71BCCE}" destId="{84B10F6D-B7C5-49D0-AE8F-46BCD6229010}" srcOrd="1" destOrd="0" presId="urn:microsoft.com/office/officeart/2008/layout/LinedList"/>
    <dgm:cxn modelId="{38B36D8E-CF7D-43E5-A026-1113CD75FA49}" type="presParOf" srcId="{732C36E0-3074-4194-B2C4-98E94E71BCCE}" destId="{EA903426-5C3F-4D15-AF52-A2C03B46063D}" srcOrd="2" destOrd="0" presId="urn:microsoft.com/office/officeart/2008/layout/LinedList"/>
    <dgm:cxn modelId="{F352B285-C2D1-47DC-9FD0-3A81EC2627F1}" type="presParOf" srcId="{D0250F98-8BE6-483F-BC0D-CB888D4A026F}" destId="{D0A34752-B7F4-441F-8A46-75CD096638D5}" srcOrd="2" destOrd="0" presId="urn:microsoft.com/office/officeart/2008/layout/LinedList"/>
    <dgm:cxn modelId="{ED6689D0-0A59-4D83-8BC3-FC94339B88BE}" type="presParOf" srcId="{D0250F98-8BE6-483F-BC0D-CB888D4A026F}" destId="{16E4F070-27BB-436E-BD0C-E155BF39A4E5}" srcOrd="3" destOrd="0" presId="urn:microsoft.com/office/officeart/2008/layout/LinedList"/>
    <dgm:cxn modelId="{F2CE3C63-85FF-4F9C-AD7E-0E14638EB913}" type="presParOf" srcId="{D0250F98-8BE6-483F-BC0D-CB888D4A026F}" destId="{C5253E7E-9D9B-4A7A-B5F4-8B44AF9F95CD}" srcOrd="4" destOrd="0" presId="urn:microsoft.com/office/officeart/2008/layout/LinedList"/>
    <dgm:cxn modelId="{82A7565E-0DBF-4539-8D31-D4B7FA4E4499}" type="presParOf" srcId="{C5253E7E-9D9B-4A7A-B5F4-8B44AF9F95CD}" destId="{34243CDE-4716-42C5-982A-C34F7F10C9B2}" srcOrd="0" destOrd="0" presId="urn:microsoft.com/office/officeart/2008/layout/LinedList"/>
    <dgm:cxn modelId="{DD2A9D32-8C8E-493D-B59A-2D5EFEABAE48}" type="presParOf" srcId="{C5253E7E-9D9B-4A7A-B5F4-8B44AF9F95CD}" destId="{EAFD4BA4-FD96-4C9A-8CA4-722E804C4559}" srcOrd="1" destOrd="0" presId="urn:microsoft.com/office/officeart/2008/layout/LinedList"/>
    <dgm:cxn modelId="{53C57A3D-72CB-4545-9353-1B8235AB3EAC}" type="presParOf" srcId="{C5253E7E-9D9B-4A7A-B5F4-8B44AF9F95CD}" destId="{B2B75A16-5E3B-41FC-B624-12CE17403D4F}" srcOrd="2" destOrd="0" presId="urn:microsoft.com/office/officeart/2008/layout/LinedList"/>
    <dgm:cxn modelId="{6431B71A-E1B3-4B2F-BCDC-8C92F90FC7DC}" type="presParOf" srcId="{D0250F98-8BE6-483F-BC0D-CB888D4A026F}" destId="{8C573697-F93D-4A4E-94C5-32AC7BD49F91}" srcOrd="5" destOrd="0" presId="urn:microsoft.com/office/officeart/2008/layout/LinedList"/>
    <dgm:cxn modelId="{3E5F958B-C3E2-4606-92AD-243D50F676CD}" type="presParOf" srcId="{D0250F98-8BE6-483F-BC0D-CB888D4A026F}" destId="{50E71D0E-E315-4B72-8190-67B8A32DC794}" srcOrd="6" destOrd="0" presId="urn:microsoft.com/office/officeart/2008/layout/LinedList"/>
    <dgm:cxn modelId="{206743DE-40DB-450E-9978-8FDE0327C975}" type="presParOf" srcId="{D0250F98-8BE6-483F-BC0D-CB888D4A026F}" destId="{58DC1240-1C44-443D-852A-2341455B4889}" srcOrd="7" destOrd="0" presId="urn:microsoft.com/office/officeart/2008/layout/LinedList"/>
    <dgm:cxn modelId="{1A552F2D-20F2-4FFE-B14A-4DEAF091203C}" type="presParOf" srcId="{58DC1240-1C44-443D-852A-2341455B4889}" destId="{9A63DAA5-DA59-4A7E-9F0C-5A3A99F0AE3F}" srcOrd="0" destOrd="0" presId="urn:microsoft.com/office/officeart/2008/layout/LinedList"/>
    <dgm:cxn modelId="{7051CCE5-9ABE-4437-90A1-E1181C500F47}" type="presParOf" srcId="{58DC1240-1C44-443D-852A-2341455B4889}" destId="{D12C33AA-7E57-463C-86A0-622B1EE94668}" srcOrd="1" destOrd="0" presId="urn:microsoft.com/office/officeart/2008/layout/LinedList"/>
    <dgm:cxn modelId="{E4CE5498-0B95-4998-85E7-D47BAFADD42E}" type="presParOf" srcId="{58DC1240-1C44-443D-852A-2341455B4889}" destId="{B4524302-9A33-45FF-8F2C-B664014C3151}" srcOrd="2" destOrd="0" presId="urn:microsoft.com/office/officeart/2008/layout/LinedList"/>
    <dgm:cxn modelId="{54E9DF59-9853-4E6E-9051-A02FDE60FD53}" type="presParOf" srcId="{D0250F98-8BE6-483F-BC0D-CB888D4A026F}" destId="{30A04474-D759-44A7-A1B3-BAFE7D0A1D50}" srcOrd="8" destOrd="0" presId="urn:microsoft.com/office/officeart/2008/layout/LinedList"/>
    <dgm:cxn modelId="{7DB91CB9-E1F7-4B5C-80F1-8A25CE1F435F}" type="presParOf" srcId="{D0250F98-8BE6-483F-BC0D-CB888D4A026F}" destId="{0DAB7E67-3178-4903-9DEE-8119A1D91DEB}" srcOrd="9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5D6CED-6365-437E-87E4-99A2EC69BBB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0280526-DE64-4E9A-A07A-5F317B061DFF}">
      <dgm:prSet phldrT="[Text]"/>
      <dgm:spPr>
        <a:solidFill>
          <a:schemeClr val="accent1">
            <a:lumMod val="75000"/>
          </a:schemeClr>
        </a:solidFill>
        <a:ln cap="sq">
          <a:miter lim="800000"/>
        </a:ln>
      </dgm:spPr>
      <dgm:t>
        <a:bodyPr/>
        <a:lstStyle/>
        <a:p>
          <a:r>
            <a:rPr lang="de-DE" dirty="0" err="1">
              <a:solidFill>
                <a:schemeClr val="tx1"/>
              </a:solidFill>
            </a:rPr>
            <a:t>extendability</a:t>
          </a:r>
          <a:endParaRPr lang="de-DE" dirty="0">
            <a:solidFill>
              <a:schemeClr val="tx1"/>
            </a:solidFill>
          </a:endParaRPr>
        </a:p>
      </dgm:t>
    </dgm:pt>
    <dgm:pt modelId="{CCB5AE8F-BA0E-475C-ADD7-87B989142081}" type="parTrans" cxnId="{E42AE73C-ECEC-4114-AAEF-A29402C379B6}">
      <dgm:prSet/>
      <dgm:spPr/>
      <dgm:t>
        <a:bodyPr/>
        <a:lstStyle/>
        <a:p>
          <a:endParaRPr lang="de-DE"/>
        </a:p>
      </dgm:t>
    </dgm:pt>
    <dgm:pt modelId="{B147682C-A935-4D65-8A70-130E2242AB5A}" type="sibTrans" cxnId="{E42AE73C-ECEC-4114-AAEF-A29402C379B6}">
      <dgm:prSet/>
      <dgm:spPr/>
      <dgm:t>
        <a:bodyPr/>
        <a:lstStyle/>
        <a:p>
          <a:endParaRPr lang="de-DE"/>
        </a:p>
      </dgm:t>
    </dgm:pt>
    <dgm:pt modelId="{AAD6270F-113F-491C-A817-228608572FF9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numbers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5D46D092-1DEF-4F50-AA9C-A83FF8CAF318}" type="parTrans" cxnId="{DA4451C5-0078-4E81-8988-5644585C4BFB}">
      <dgm:prSet/>
      <dgm:spPr/>
      <dgm:t>
        <a:bodyPr/>
        <a:lstStyle/>
        <a:p>
          <a:endParaRPr lang="de-DE"/>
        </a:p>
      </dgm:t>
    </dgm:pt>
    <dgm:pt modelId="{5B13EB31-82CE-4329-8318-98C8F6BEC34E}" type="sibTrans" cxnId="{DA4451C5-0078-4E81-8988-5644585C4BFB}">
      <dgm:prSet/>
      <dgm:spPr/>
      <dgm:t>
        <a:bodyPr/>
        <a:lstStyle/>
        <a:p>
          <a:endParaRPr lang="de-DE"/>
        </a:p>
      </dgm:t>
    </dgm:pt>
    <dgm:pt modelId="{C7543B72-894C-4824-9B89-416519E868B0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gm:t>
    </dgm:pt>
    <dgm:pt modelId="{FEE692C7-2E1B-4AA6-945A-5551EFB52E6B}" type="parTrans" cxnId="{C60A3278-0EAB-4561-A98A-8AC884E5127E}">
      <dgm:prSet/>
      <dgm:spPr/>
      <dgm:t>
        <a:bodyPr/>
        <a:lstStyle/>
        <a:p>
          <a:endParaRPr lang="de-DE"/>
        </a:p>
      </dgm:t>
    </dgm:pt>
    <dgm:pt modelId="{64CBE899-717E-456E-92A0-CF0D3B6C8332}" type="sibTrans" cxnId="{C60A3278-0EAB-4561-A98A-8AC884E5127E}">
      <dgm:prSet/>
      <dgm:spPr/>
      <dgm:t>
        <a:bodyPr/>
        <a:lstStyle/>
        <a:p>
          <a:endParaRPr lang="de-DE"/>
        </a:p>
      </dgm:t>
    </dgm:pt>
    <dgm:pt modelId="{0AC074F5-A2E1-4288-9D06-7F7F17729E95}">
      <dgm:prSet phldrT="[Text]" custT="1"/>
      <dgm:spPr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733CE75-186F-4F4B-8D19-6122F734DFF1}" type="parTrans" cxnId="{036B7BD4-B95C-4989-9F95-591CAB65B8DC}">
      <dgm:prSet/>
      <dgm:spPr/>
      <dgm:t>
        <a:bodyPr/>
        <a:lstStyle/>
        <a:p>
          <a:endParaRPr lang="de-DE"/>
        </a:p>
      </dgm:t>
    </dgm:pt>
    <dgm:pt modelId="{069B3E35-75FF-4C6B-AB92-6B42C3F09B34}" type="sibTrans" cxnId="{036B7BD4-B95C-4989-9F95-591CAB65B8DC}">
      <dgm:prSet/>
      <dgm:spPr/>
      <dgm:t>
        <a:bodyPr/>
        <a:lstStyle/>
        <a:p>
          <a:endParaRPr lang="de-DE"/>
        </a:p>
      </dgm:t>
    </dgm:pt>
    <dgm:pt modelId="{E794E8BA-2B34-4794-8CC8-1AD28CBD7AFA}">
      <dgm:prSet phldrT="[Text]" custT="1"/>
      <dgm:spPr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gm:spPr>
      <dgm:t>
        <a:bodyPr spcFirstLastPara="0" vert="horz" wrap="square" lIns="57150" tIns="57150" rIns="57150" bIns="57150" numCol="1" spcCol="1270" anchor="ctr" anchorCtr="0"/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gm:t>
    </dgm:pt>
    <dgm:pt modelId="{BDC33C46-4A7D-46C6-91FC-58E670186413}" type="parTrans" cxnId="{3DA7167A-3916-49AF-8094-962E191EEC3E}">
      <dgm:prSet/>
      <dgm:spPr/>
      <dgm:t>
        <a:bodyPr/>
        <a:lstStyle/>
        <a:p>
          <a:endParaRPr lang="de-DE"/>
        </a:p>
      </dgm:t>
    </dgm:pt>
    <dgm:pt modelId="{92576F45-7436-400E-8B76-CD997DE18E29}" type="sibTrans" cxnId="{3DA7167A-3916-49AF-8094-962E191EEC3E}">
      <dgm:prSet/>
      <dgm:spPr/>
      <dgm:t>
        <a:bodyPr/>
        <a:lstStyle/>
        <a:p>
          <a:endParaRPr lang="de-DE"/>
        </a:p>
      </dgm:t>
    </dgm:pt>
    <dgm:pt modelId="{A83EBD76-50B2-40F1-A9A6-13E63DBDC15C}" type="pres">
      <dgm:prSet presAssocID="{155D6CED-6365-437E-87E4-99A2EC69BBB0}" presName="diagram" presStyleCnt="0">
        <dgm:presLayoutVars>
          <dgm:dir/>
          <dgm:resizeHandles val="exact"/>
        </dgm:presLayoutVars>
      </dgm:prSet>
      <dgm:spPr/>
    </dgm:pt>
    <dgm:pt modelId="{B7463FC3-FE84-4361-8251-5DFAA91AC3C3}" type="pres">
      <dgm:prSet presAssocID="{30280526-DE64-4E9A-A07A-5F317B061DFF}" presName="node" presStyleLbl="node1" presStyleIdx="0" presStyleCnt="5">
        <dgm:presLayoutVars>
          <dgm:bulletEnabled val="1"/>
        </dgm:presLayoutVars>
      </dgm:prSet>
      <dgm:spPr/>
    </dgm:pt>
    <dgm:pt modelId="{3BE29966-A63C-478F-AE24-24810C3AE28D}" type="pres">
      <dgm:prSet presAssocID="{B147682C-A935-4D65-8A70-130E2242AB5A}" presName="sibTrans" presStyleCnt="0"/>
      <dgm:spPr/>
    </dgm:pt>
    <dgm:pt modelId="{8731FA69-8AC1-4EF1-9E31-1AD0EDA74964}" type="pres">
      <dgm:prSet presAssocID="{AAD6270F-113F-491C-A817-228608572FF9}" presName="node" presStyleLbl="node1" presStyleIdx="1" presStyleCnt="5">
        <dgm:presLayoutVars>
          <dgm:bulletEnabled val="1"/>
        </dgm:presLayoutVars>
      </dgm:prSet>
      <dgm:spPr>
        <a:xfrm>
          <a:off x="2351229" y="1016"/>
          <a:ext cx="1693283" cy="1015970"/>
        </a:xfrm>
        <a:prstGeom prst="rect">
          <a:avLst/>
        </a:prstGeom>
      </dgm:spPr>
    </dgm:pt>
    <dgm:pt modelId="{4B9981A1-D87C-45A1-8863-35663D0094CE}" type="pres">
      <dgm:prSet presAssocID="{5B13EB31-82CE-4329-8318-98C8F6BEC34E}" presName="sibTrans" presStyleCnt="0"/>
      <dgm:spPr/>
    </dgm:pt>
    <dgm:pt modelId="{D6EA0F58-E0A0-4BA1-833E-DCEA802D396B}" type="pres">
      <dgm:prSet presAssocID="{C7543B72-894C-4824-9B89-416519E868B0}" presName="node" presStyleLbl="node1" presStyleIdx="2" presStyleCnt="5">
        <dgm:presLayoutVars>
          <dgm:bulletEnabled val="1"/>
        </dgm:presLayoutVars>
      </dgm:prSet>
      <dgm:spPr>
        <a:xfrm>
          <a:off x="488617" y="1186314"/>
          <a:ext cx="1693283" cy="1015970"/>
        </a:xfrm>
        <a:prstGeom prst="rect">
          <a:avLst/>
        </a:prstGeom>
      </dgm:spPr>
    </dgm:pt>
    <dgm:pt modelId="{2EFB3734-A0F3-419E-B84D-BEF667EDE66A}" type="pres">
      <dgm:prSet presAssocID="{64CBE899-717E-456E-92A0-CF0D3B6C8332}" presName="sibTrans" presStyleCnt="0"/>
      <dgm:spPr/>
    </dgm:pt>
    <dgm:pt modelId="{75112547-DFE1-4109-B920-80F10E10EFA7}" type="pres">
      <dgm:prSet presAssocID="{0AC074F5-A2E1-4288-9D06-7F7F17729E95}" presName="node" presStyleLbl="node1" presStyleIdx="3" presStyleCnt="5">
        <dgm:presLayoutVars>
          <dgm:bulletEnabled val="1"/>
        </dgm:presLayoutVars>
      </dgm:prSet>
      <dgm:spPr>
        <a:xfrm>
          <a:off x="2351229" y="1186314"/>
          <a:ext cx="1693283" cy="1015970"/>
        </a:xfrm>
        <a:prstGeom prst="rect">
          <a:avLst/>
        </a:prstGeom>
      </dgm:spPr>
    </dgm:pt>
    <dgm:pt modelId="{6009232B-2427-4EA7-B5D1-80ED79FF4833}" type="pres">
      <dgm:prSet presAssocID="{069B3E35-75FF-4C6B-AB92-6B42C3F09B34}" presName="sibTrans" presStyleCnt="0"/>
      <dgm:spPr/>
    </dgm:pt>
    <dgm:pt modelId="{011DC37B-87A6-4780-B89C-78C8E1A8BD49}" type="pres">
      <dgm:prSet presAssocID="{E794E8BA-2B34-4794-8CC8-1AD28CBD7AFA}" presName="node" presStyleLbl="node1" presStyleIdx="4" presStyleCnt="5" custLinFactNeighborX="-55120" custLinFactNeighborY="69">
        <dgm:presLayoutVars>
          <dgm:bulletEnabled val="1"/>
        </dgm:presLayoutVars>
      </dgm:prSet>
      <dgm:spPr>
        <a:xfrm>
          <a:off x="486585" y="2372314"/>
          <a:ext cx="1693283" cy="1015970"/>
        </a:xfrm>
        <a:prstGeom prst="rect">
          <a:avLst/>
        </a:prstGeom>
      </dgm:spPr>
    </dgm:pt>
  </dgm:ptLst>
  <dgm:cxnLst>
    <dgm:cxn modelId="{D0FCF208-6BA0-4795-BDF8-564AB8F460B0}" type="presOf" srcId="{AAD6270F-113F-491C-A817-228608572FF9}" destId="{8731FA69-8AC1-4EF1-9E31-1AD0EDA74964}" srcOrd="0" destOrd="0" presId="urn:microsoft.com/office/officeart/2005/8/layout/default"/>
    <dgm:cxn modelId="{6A57251E-18C2-4739-AB3A-FA7F89A19192}" type="presOf" srcId="{155D6CED-6365-437E-87E4-99A2EC69BBB0}" destId="{A83EBD76-50B2-40F1-A9A6-13E63DBDC15C}" srcOrd="0" destOrd="0" presId="urn:microsoft.com/office/officeart/2005/8/layout/default"/>
    <dgm:cxn modelId="{CE07F42C-C753-4E76-993F-F652C9D59485}" type="presOf" srcId="{30280526-DE64-4E9A-A07A-5F317B061DFF}" destId="{B7463FC3-FE84-4361-8251-5DFAA91AC3C3}" srcOrd="0" destOrd="0" presId="urn:microsoft.com/office/officeart/2005/8/layout/default"/>
    <dgm:cxn modelId="{E42AE73C-ECEC-4114-AAEF-A29402C379B6}" srcId="{155D6CED-6365-437E-87E4-99A2EC69BBB0}" destId="{30280526-DE64-4E9A-A07A-5F317B061DFF}" srcOrd="0" destOrd="0" parTransId="{CCB5AE8F-BA0E-475C-ADD7-87B989142081}" sibTransId="{B147682C-A935-4D65-8A70-130E2242AB5A}"/>
    <dgm:cxn modelId="{5F17933D-3799-49D9-B6F7-D9AECB1D36AF}" type="presOf" srcId="{0AC074F5-A2E1-4288-9D06-7F7F17729E95}" destId="{75112547-DFE1-4109-B920-80F10E10EFA7}" srcOrd="0" destOrd="0" presId="urn:microsoft.com/office/officeart/2005/8/layout/default"/>
    <dgm:cxn modelId="{C60A3278-0EAB-4561-A98A-8AC884E5127E}" srcId="{155D6CED-6365-437E-87E4-99A2EC69BBB0}" destId="{C7543B72-894C-4824-9B89-416519E868B0}" srcOrd="2" destOrd="0" parTransId="{FEE692C7-2E1B-4AA6-945A-5551EFB52E6B}" sibTransId="{64CBE899-717E-456E-92A0-CF0D3B6C8332}"/>
    <dgm:cxn modelId="{3DA7167A-3916-49AF-8094-962E191EEC3E}" srcId="{155D6CED-6365-437E-87E4-99A2EC69BBB0}" destId="{E794E8BA-2B34-4794-8CC8-1AD28CBD7AFA}" srcOrd="4" destOrd="0" parTransId="{BDC33C46-4A7D-46C6-91FC-58E670186413}" sibTransId="{92576F45-7436-400E-8B76-CD997DE18E29}"/>
    <dgm:cxn modelId="{D6124DBD-5229-4B89-BDAF-657DB8D234D7}" type="presOf" srcId="{C7543B72-894C-4824-9B89-416519E868B0}" destId="{D6EA0F58-E0A0-4BA1-833E-DCEA802D396B}" srcOrd="0" destOrd="0" presId="urn:microsoft.com/office/officeart/2005/8/layout/default"/>
    <dgm:cxn modelId="{DA4451C5-0078-4E81-8988-5644585C4BFB}" srcId="{155D6CED-6365-437E-87E4-99A2EC69BBB0}" destId="{AAD6270F-113F-491C-A817-228608572FF9}" srcOrd="1" destOrd="0" parTransId="{5D46D092-1DEF-4F50-AA9C-A83FF8CAF318}" sibTransId="{5B13EB31-82CE-4329-8318-98C8F6BEC34E}"/>
    <dgm:cxn modelId="{856704D2-54C2-4177-83E1-DC579D859230}" type="presOf" srcId="{E794E8BA-2B34-4794-8CC8-1AD28CBD7AFA}" destId="{011DC37B-87A6-4780-B89C-78C8E1A8BD49}" srcOrd="0" destOrd="0" presId="urn:microsoft.com/office/officeart/2005/8/layout/default"/>
    <dgm:cxn modelId="{036B7BD4-B95C-4989-9F95-591CAB65B8DC}" srcId="{155D6CED-6365-437E-87E4-99A2EC69BBB0}" destId="{0AC074F5-A2E1-4288-9D06-7F7F17729E95}" srcOrd="3" destOrd="0" parTransId="{B733CE75-186F-4F4B-8D19-6122F734DFF1}" sibTransId="{069B3E35-75FF-4C6B-AB92-6B42C3F09B34}"/>
    <dgm:cxn modelId="{E8F6230F-692B-4145-807B-DFD90959D786}" type="presParOf" srcId="{A83EBD76-50B2-40F1-A9A6-13E63DBDC15C}" destId="{B7463FC3-FE84-4361-8251-5DFAA91AC3C3}" srcOrd="0" destOrd="0" presId="urn:microsoft.com/office/officeart/2005/8/layout/default"/>
    <dgm:cxn modelId="{DC383F17-D1C4-4FC6-811C-274DB8174A2E}" type="presParOf" srcId="{A83EBD76-50B2-40F1-A9A6-13E63DBDC15C}" destId="{3BE29966-A63C-478F-AE24-24810C3AE28D}" srcOrd="1" destOrd="0" presId="urn:microsoft.com/office/officeart/2005/8/layout/default"/>
    <dgm:cxn modelId="{72414A0A-4322-4825-9CD8-4698BAE33D3E}" type="presParOf" srcId="{A83EBD76-50B2-40F1-A9A6-13E63DBDC15C}" destId="{8731FA69-8AC1-4EF1-9E31-1AD0EDA74964}" srcOrd="2" destOrd="0" presId="urn:microsoft.com/office/officeart/2005/8/layout/default"/>
    <dgm:cxn modelId="{95D22A48-D3BE-4E2E-8D24-A0E9916857D6}" type="presParOf" srcId="{A83EBD76-50B2-40F1-A9A6-13E63DBDC15C}" destId="{4B9981A1-D87C-45A1-8863-35663D0094CE}" srcOrd="3" destOrd="0" presId="urn:microsoft.com/office/officeart/2005/8/layout/default"/>
    <dgm:cxn modelId="{31DA11E2-C163-4426-834A-E44C344FF7D7}" type="presParOf" srcId="{A83EBD76-50B2-40F1-A9A6-13E63DBDC15C}" destId="{D6EA0F58-E0A0-4BA1-833E-DCEA802D396B}" srcOrd="4" destOrd="0" presId="urn:microsoft.com/office/officeart/2005/8/layout/default"/>
    <dgm:cxn modelId="{232DC498-8793-4A04-8DEE-42ABAB0AC329}" type="presParOf" srcId="{A83EBD76-50B2-40F1-A9A6-13E63DBDC15C}" destId="{2EFB3734-A0F3-419E-B84D-BEF667EDE66A}" srcOrd="5" destOrd="0" presId="urn:microsoft.com/office/officeart/2005/8/layout/default"/>
    <dgm:cxn modelId="{A24F46CB-4914-4E4A-A0D1-EDC5D562AEA8}" type="presParOf" srcId="{A83EBD76-50B2-40F1-A9A6-13E63DBDC15C}" destId="{75112547-DFE1-4109-B920-80F10E10EFA7}" srcOrd="6" destOrd="0" presId="urn:microsoft.com/office/officeart/2005/8/layout/default"/>
    <dgm:cxn modelId="{CEE73956-B685-4D86-B931-E6EBCDF37CDE}" type="presParOf" srcId="{A83EBD76-50B2-40F1-A9A6-13E63DBDC15C}" destId="{6009232B-2427-4EA7-B5D1-80ED79FF4833}" srcOrd="7" destOrd="0" presId="urn:microsoft.com/office/officeart/2005/8/layout/default"/>
    <dgm:cxn modelId="{A89BBC09-0C33-4971-8AFE-C9E9CEF6E5D9}" type="presParOf" srcId="{A83EBD76-50B2-40F1-A9A6-13E63DBDC15C}" destId="{011DC37B-87A6-4780-B89C-78C8E1A8BD49}" srcOrd="8" destOrd="0" presId="urn:microsoft.com/office/officeart/2005/8/layout/default"/>
  </dgm:cxnLst>
  <dgm:bg>
    <a:effectLst>
      <a:softEdge rad="2540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AF40F-82F5-4625-8746-0DA1F17F3A82}">
      <dsp:nvSpPr>
        <dsp:cNvPr id="0" name=""/>
        <dsp:cNvSpPr/>
      </dsp:nvSpPr>
      <dsp:spPr>
        <a:xfrm>
          <a:off x="0" y="1627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60685-DAB5-4458-90EE-A226F0F9AE6E}">
      <dsp:nvSpPr>
        <dsp:cNvPr id="0" name=""/>
        <dsp:cNvSpPr/>
      </dsp:nvSpPr>
      <dsp:spPr>
        <a:xfrm>
          <a:off x="0" y="1627"/>
          <a:ext cx="1679121" cy="1109667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Publisher:</a:t>
          </a:r>
        </a:p>
      </dsp:txBody>
      <dsp:txXfrm>
        <a:off x="0" y="1627"/>
        <a:ext cx="1679121" cy="1109667"/>
      </dsp:txXfrm>
    </dsp:sp>
    <dsp:sp modelId="{EBCC6E84-2729-4413-BCB8-F7F13A40155F}">
      <dsp:nvSpPr>
        <dsp:cNvPr id="0" name=""/>
        <dsp:cNvSpPr/>
      </dsp:nvSpPr>
      <dsp:spPr>
        <a:xfrm>
          <a:off x="1805055" y="18965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Almost no </a:t>
          </a:r>
          <a:r>
            <a:rPr lang="de-DE" sz="1600" b="0" i="0" u="none" kern="1200"/>
            <a:t>acquisition</a:t>
          </a:r>
          <a:r>
            <a:rPr lang="de-DE" sz="1600" kern="1200"/>
            <a:t> cost</a:t>
          </a:r>
          <a:endParaRPr lang="de-DE" sz="1600" kern="1200" dirty="0"/>
        </a:p>
      </dsp:txBody>
      <dsp:txXfrm>
        <a:off x="1805055" y="18965"/>
        <a:ext cx="6590551" cy="346771"/>
      </dsp:txXfrm>
    </dsp:sp>
    <dsp:sp modelId="{B3444362-885B-4C4F-8C2F-1839C86AB2EE}">
      <dsp:nvSpPr>
        <dsp:cNvPr id="0" name=""/>
        <dsp:cNvSpPr/>
      </dsp:nvSpPr>
      <dsp:spPr>
        <a:xfrm>
          <a:off x="1679121" y="365736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5D8593-303B-4AE4-8102-283BFD1ACC92}">
      <dsp:nvSpPr>
        <dsp:cNvPr id="0" name=""/>
        <dsp:cNvSpPr/>
      </dsp:nvSpPr>
      <dsp:spPr>
        <a:xfrm>
          <a:off x="1805055" y="383075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 err="1"/>
            <a:t>Cheap</a:t>
          </a:r>
          <a:r>
            <a:rPr lang="de-DE" sz="1600" kern="1200" dirty="0"/>
            <a:t> </a:t>
          </a:r>
          <a:r>
            <a:rPr lang="de-DE" sz="1600" kern="1200" dirty="0" err="1"/>
            <a:t>to</a:t>
          </a:r>
          <a:r>
            <a:rPr lang="de-DE" sz="1600" kern="1200" dirty="0"/>
            <a:t> </a:t>
          </a:r>
          <a:r>
            <a:rPr lang="de-DE" sz="1600" kern="1200" dirty="0" err="1"/>
            <a:t>expand</a:t>
          </a:r>
          <a:r>
            <a:rPr lang="de-DE" sz="1600" kern="1200" dirty="0"/>
            <a:t> </a:t>
          </a:r>
          <a:r>
            <a:rPr lang="de-DE" sz="1600" kern="1200" dirty="0" err="1"/>
            <a:t>if</a:t>
          </a:r>
          <a:r>
            <a:rPr lang="de-DE" sz="1600" kern="1200" dirty="0"/>
            <a:t> </a:t>
          </a:r>
          <a:r>
            <a:rPr lang="de-DE" sz="1600" kern="1200" dirty="0" err="1"/>
            <a:t>successful</a:t>
          </a:r>
          <a:r>
            <a:rPr lang="de-DE" sz="1600" kern="1200" dirty="0"/>
            <a:t> (DLCs)</a:t>
          </a:r>
        </a:p>
      </dsp:txBody>
      <dsp:txXfrm>
        <a:off x="1805055" y="383075"/>
        <a:ext cx="6590551" cy="346771"/>
      </dsp:txXfrm>
    </dsp:sp>
    <dsp:sp modelId="{48E61CCE-1989-4354-A7A3-FE52069D830C}">
      <dsp:nvSpPr>
        <dsp:cNvPr id="0" name=""/>
        <dsp:cNvSpPr/>
      </dsp:nvSpPr>
      <dsp:spPr>
        <a:xfrm>
          <a:off x="1679121" y="729846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ADD696-FB55-4BE5-9C3F-CD294FD1D770}">
      <dsp:nvSpPr>
        <dsp:cNvPr id="0" name=""/>
        <dsp:cNvSpPr/>
      </dsp:nvSpPr>
      <dsp:spPr>
        <a:xfrm>
          <a:off x="1805055" y="747184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Cross </a:t>
          </a:r>
          <a:r>
            <a:rPr lang="de-DE" sz="1600" kern="1200" dirty="0" err="1"/>
            <a:t>plattform</a:t>
          </a:r>
          <a:r>
            <a:rPr lang="de-DE" sz="1600" kern="1200" dirty="0"/>
            <a:t> (</a:t>
          </a:r>
          <a:r>
            <a:rPr lang="de-DE" sz="1600" kern="1200" dirty="0" err="1"/>
            <a:t>bigger</a:t>
          </a:r>
          <a:r>
            <a:rPr lang="de-DE" sz="1600" kern="1200" dirty="0"/>
            <a:t> </a:t>
          </a:r>
          <a:r>
            <a:rPr lang="de-DE" sz="1600" kern="1200" dirty="0" err="1"/>
            <a:t>market</a:t>
          </a:r>
          <a:r>
            <a:rPr lang="de-DE" sz="1600" kern="1200" dirty="0"/>
            <a:t>)</a:t>
          </a:r>
        </a:p>
      </dsp:txBody>
      <dsp:txXfrm>
        <a:off x="1805055" y="747184"/>
        <a:ext cx="6590551" cy="346771"/>
      </dsp:txXfrm>
    </dsp:sp>
    <dsp:sp modelId="{28DF5D11-C706-4246-9B3C-3720710E1790}">
      <dsp:nvSpPr>
        <dsp:cNvPr id="0" name=""/>
        <dsp:cNvSpPr/>
      </dsp:nvSpPr>
      <dsp:spPr>
        <a:xfrm>
          <a:off x="1679121" y="1093955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8FD6F8-E8E4-48F9-AA8E-B9BADCE41135}">
      <dsp:nvSpPr>
        <dsp:cNvPr id="0" name=""/>
        <dsp:cNvSpPr/>
      </dsp:nvSpPr>
      <dsp:spPr>
        <a:xfrm>
          <a:off x="0" y="1111294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D9B6E7-742B-4A2F-BE26-BF3748FF724A}">
      <dsp:nvSpPr>
        <dsp:cNvPr id="0" name=""/>
        <dsp:cNvSpPr/>
      </dsp:nvSpPr>
      <dsp:spPr>
        <a:xfrm>
          <a:off x="0" y="1111294"/>
          <a:ext cx="1679121" cy="1109667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500" kern="1200" dirty="0"/>
        </a:p>
      </dsp:txBody>
      <dsp:txXfrm>
        <a:off x="0" y="1111294"/>
        <a:ext cx="1679121" cy="1109667"/>
      </dsp:txXfrm>
    </dsp:sp>
    <dsp:sp modelId="{52AFAF22-24B0-4F88-8E9C-C8645026183F}">
      <dsp:nvSpPr>
        <dsp:cNvPr id="0" name=""/>
        <dsp:cNvSpPr/>
      </dsp:nvSpPr>
      <dsp:spPr>
        <a:xfrm>
          <a:off x="0" y="2220961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619D9A-F63E-44B5-88DE-591371725424}">
      <dsp:nvSpPr>
        <dsp:cNvPr id="0" name=""/>
        <dsp:cNvSpPr/>
      </dsp:nvSpPr>
      <dsp:spPr>
        <a:xfrm>
          <a:off x="0" y="2220961"/>
          <a:ext cx="1679121" cy="1109667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  Player: </a:t>
          </a:r>
        </a:p>
      </dsp:txBody>
      <dsp:txXfrm>
        <a:off x="0" y="2220961"/>
        <a:ext cx="1679121" cy="1109667"/>
      </dsp:txXfrm>
    </dsp:sp>
    <dsp:sp modelId="{84B10F6D-B7C5-49D0-AE8F-46BCD6229010}">
      <dsp:nvSpPr>
        <dsp:cNvPr id="0" name=""/>
        <dsp:cNvSpPr/>
      </dsp:nvSpPr>
      <dsp:spPr>
        <a:xfrm>
          <a:off x="1805055" y="2238300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Unique game and concept</a:t>
          </a:r>
          <a:endParaRPr lang="de-DE" sz="1600" kern="1200" dirty="0"/>
        </a:p>
      </dsp:txBody>
      <dsp:txXfrm>
        <a:off x="1805055" y="2238300"/>
        <a:ext cx="6590551" cy="346771"/>
      </dsp:txXfrm>
    </dsp:sp>
    <dsp:sp modelId="{D0A34752-B7F4-441F-8A46-75CD096638D5}">
      <dsp:nvSpPr>
        <dsp:cNvPr id="0" name=""/>
        <dsp:cNvSpPr/>
      </dsp:nvSpPr>
      <dsp:spPr>
        <a:xfrm>
          <a:off x="1679121" y="2585071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FD4BA4-FD96-4C9A-8CA4-722E804C4559}">
      <dsp:nvSpPr>
        <dsp:cNvPr id="0" name=""/>
        <dsp:cNvSpPr/>
      </dsp:nvSpPr>
      <dsp:spPr>
        <a:xfrm>
          <a:off x="1805055" y="2602409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Better graphics than comparable games</a:t>
          </a:r>
          <a:endParaRPr lang="de-DE" sz="1600" kern="1200" dirty="0"/>
        </a:p>
      </dsp:txBody>
      <dsp:txXfrm>
        <a:off x="1805055" y="2602409"/>
        <a:ext cx="6590551" cy="346771"/>
      </dsp:txXfrm>
    </dsp:sp>
    <dsp:sp modelId="{8C573697-F93D-4A4E-94C5-32AC7BD49F91}">
      <dsp:nvSpPr>
        <dsp:cNvPr id="0" name=""/>
        <dsp:cNvSpPr/>
      </dsp:nvSpPr>
      <dsp:spPr>
        <a:xfrm>
          <a:off x="1679121" y="294918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2C33AA-7E57-463C-86A0-622B1EE94668}">
      <dsp:nvSpPr>
        <dsp:cNvPr id="0" name=""/>
        <dsp:cNvSpPr/>
      </dsp:nvSpPr>
      <dsp:spPr>
        <a:xfrm>
          <a:off x="1805055" y="2966519"/>
          <a:ext cx="6590551" cy="346771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Cross </a:t>
          </a:r>
          <a:r>
            <a:rPr lang="de-DE" sz="1600" kern="1200" dirty="0" err="1"/>
            <a:t>platform</a:t>
          </a:r>
          <a:r>
            <a:rPr lang="de-DE" sz="1600" kern="1200" dirty="0"/>
            <a:t> (</a:t>
          </a:r>
          <a:r>
            <a:rPr lang="de-DE" sz="1600" kern="1200" dirty="0" err="1"/>
            <a:t>more</a:t>
          </a:r>
          <a:r>
            <a:rPr lang="de-DE" sz="1600" kern="1200" dirty="0"/>
            <a:t> </a:t>
          </a:r>
          <a:r>
            <a:rPr lang="de-DE" sz="1600" kern="1200" dirty="0" err="1"/>
            <a:t>options</a:t>
          </a:r>
          <a:r>
            <a:rPr lang="de-DE" sz="1600" kern="1200" dirty="0"/>
            <a:t>)</a:t>
          </a:r>
        </a:p>
      </dsp:txBody>
      <dsp:txXfrm>
        <a:off x="1805055" y="2966519"/>
        <a:ext cx="6590551" cy="346771"/>
      </dsp:txXfrm>
    </dsp:sp>
    <dsp:sp modelId="{30A04474-D759-44A7-A1B3-BAFE7D0A1D50}">
      <dsp:nvSpPr>
        <dsp:cNvPr id="0" name=""/>
        <dsp:cNvSpPr/>
      </dsp:nvSpPr>
      <dsp:spPr>
        <a:xfrm>
          <a:off x="1679121" y="331329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63FC3-FE84-4361-8251-5DFAA91AC3C3}">
      <dsp:nvSpPr>
        <dsp:cNvPr id="0" name=""/>
        <dsp:cNvSpPr/>
      </dsp:nvSpPr>
      <dsp:spPr>
        <a:xfrm>
          <a:off x="488617" y="1016"/>
          <a:ext cx="1693283" cy="1015970"/>
        </a:xfrm>
        <a:prstGeom prst="rect">
          <a:avLst/>
        </a:prstGeom>
        <a:solidFill>
          <a:schemeClr val="accent1">
            <a:lumMod val="75000"/>
          </a:scheme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 err="1">
              <a:solidFill>
                <a:schemeClr val="tx1"/>
              </a:solidFill>
            </a:rPr>
            <a:t>extendability</a:t>
          </a:r>
          <a:endParaRPr lang="de-DE" sz="1900" kern="1200" dirty="0">
            <a:solidFill>
              <a:schemeClr val="tx1"/>
            </a:solidFill>
          </a:endParaRPr>
        </a:p>
      </dsp:txBody>
      <dsp:txXfrm>
        <a:off x="488617" y="1016"/>
        <a:ext cx="1693283" cy="1015970"/>
      </dsp:txXfrm>
    </dsp:sp>
    <dsp:sp modelId="{8731FA69-8AC1-4EF1-9E31-1AD0EDA74964}">
      <dsp:nvSpPr>
        <dsp:cNvPr id="0" name=""/>
        <dsp:cNvSpPr/>
      </dsp:nvSpPr>
      <dsp:spPr>
        <a:xfrm>
          <a:off x="2351229" y="1016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high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unit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numbers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break-even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016"/>
        <a:ext cx="1693283" cy="1015970"/>
      </dsp:txXfrm>
    </dsp:sp>
    <dsp:sp modelId="{D6EA0F58-E0A0-4BA1-833E-DCEA802D396B}">
      <dsp:nvSpPr>
        <dsp:cNvPr id="0" name=""/>
        <dsp:cNvSpPr/>
      </dsp:nvSpPr>
      <dsp:spPr>
        <a:xfrm>
          <a:off x="488617" y="1186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weak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competition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(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genre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)</a:t>
          </a:r>
        </a:p>
      </dsp:txBody>
      <dsp:txXfrm>
        <a:off x="488617" y="1186314"/>
        <a:ext cx="1693283" cy="1015970"/>
      </dsp:txXfrm>
    </dsp:sp>
    <dsp:sp modelId="{75112547-DFE1-4109-B920-80F10E10EFA7}">
      <dsp:nvSpPr>
        <dsp:cNvPr id="0" name=""/>
        <dsp:cNvSpPr/>
      </dsp:nvSpPr>
      <dsp:spPr>
        <a:xfrm>
          <a:off x="2351229" y="1186314"/>
          <a:ext cx="1693283" cy="1015970"/>
        </a:xfrm>
        <a:prstGeom prst="rect">
          <a:avLst/>
        </a:prstGeom>
        <a:solidFill>
          <a:srgbClr val="A33315"/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target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group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hard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to</a:t>
          </a:r>
          <a:r>
            <a:rPr lang="de-DE" sz="1500" kern="1200" dirty="0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 </a:t>
          </a: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reach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2351229" y="1186314"/>
        <a:ext cx="1693283" cy="1015970"/>
      </dsp:txXfrm>
    </dsp:sp>
    <dsp:sp modelId="{011DC37B-87A6-4780-B89C-78C8E1A8BD49}">
      <dsp:nvSpPr>
        <dsp:cNvPr id="0" name=""/>
        <dsp:cNvSpPr/>
      </dsp:nvSpPr>
      <dsp:spPr>
        <a:xfrm>
          <a:off x="486585" y="2372314"/>
          <a:ext cx="1693283" cy="1015970"/>
        </a:xfrm>
        <a:prstGeom prst="rect">
          <a:avLst/>
        </a:prstGeom>
        <a:solidFill>
          <a:srgbClr val="ACD433">
            <a:lumMod val="75000"/>
          </a:srgb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prstClr val="white"/>
              </a:solidFill>
              <a:latin typeface="Century Gothic" panose="020B0502020202020204"/>
              <a:ea typeface="+mn-ea"/>
              <a:cs typeface="+mn-cs"/>
            </a:rPr>
            <a:t>graphics</a:t>
          </a:r>
          <a:endParaRPr lang="de-DE" sz="1500" kern="1200" dirty="0">
            <a:solidFill>
              <a:prstClr val="white"/>
            </a:solidFill>
            <a:latin typeface="Century Gothic" panose="020B0502020202020204"/>
            <a:ea typeface="+mn-ea"/>
            <a:cs typeface="+mn-cs"/>
          </a:endParaRPr>
        </a:p>
      </dsp:txBody>
      <dsp:txXfrm>
        <a:off x="486585" y="2372314"/>
        <a:ext cx="1693283" cy="101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3E0717B-6F71-4AA5-BB41-1C48BE5605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D6B36B5-1A2F-4E01-9616-BBF2899CA3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896C4-9DB4-453E-9D10-04D442FD7CD1}" type="datetimeFigureOut">
              <a:rPr lang="de-DE" smtClean="0"/>
              <a:t>08.03.2018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F575360-54A0-4DC5-BD56-0645F0F15A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300536-6226-4914-83B2-0F653269CBD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98507-0CF0-4694-98F2-167876BFFC2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22939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gif>
</file>

<file path=ppt/media/image3.png>
</file>

<file path=ppt/media/image30.jpeg>
</file>

<file path=ppt/media/image31.PNG>
</file>

<file path=ppt/media/image32.PNG>
</file>

<file path=ppt/media/image33.jpg>
</file>

<file path=ppt/media/image34.jpg>
</file>

<file path=ppt/media/image35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1F55D-0D5B-4A93-A494-7ABCCC931CA1}" type="datetimeFigureOut">
              <a:rPr lang="de-DE" smtClean="0"/>
              <a:t>08.03.2018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A0D45B-98DA-4F96-ACAC-E3CAC1DB45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32471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FBF57-7025-48EA-A51B-ACBAEE435145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1935B-BA74-42A9-B55F-6EEC139A50D4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71A-15A4-4D84-984D-6D94A1B44BDC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1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0F6D2-FFB8-478B-82BA-D3C4C03E0B92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05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48DFF-E5DA-40C0-B107-716D6C7BCAAB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68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E2E0C-6705-4CC0-AB92-08C32930DA1D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6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37F4C-6989-4807-9628-720F4CB084FD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9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AE07E-5867-4115-88EF-4C24F90AB4B8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0278C-0BE5-46FB-9128-E24926A9020C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12A57-188A-4B82-81BF-D2BDABF9FAA6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1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45EEE-31D6-4A1B-919A-AF586BD250A8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BB75-B181-4AF2-8E89-4F05DD05A354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5926A-79AC-4032-9BEA-B9E0AD9BCA5B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FCE7B-EF09-4FDE-B103-45DDCF2DEE0C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3CCA-134A-4024-BBCA-CEB5B96F784A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1D4BE-4D64-4881-A7E2-DCC46F5F910F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23A14-5F79-476A-83F9-3F9A7DC3AD50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8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2721570-CA7C-4336-82E0-40AF288BF73D}" type="datetime1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pielaffe.de/Spiel/Doodle-Jump" TargetMode="External"/><Relationship Id="rId3" Type="http://schemas.openxmlformats.org/officeDocument/2006/relationships/hyperlink" Target="https://www.freepik.com/blog/the-75-funniest-design-jokes-only-designers-relate-to/" TargetMode="External"/><Relationship Id="rId7" Type="http://schemas.openxmlformats.org/officeDocument/2006/relationships/hyperlink" Target="https://www.statista.com/statistics/268251/number-of-apps-in-the-itunes-app-store-since-2008/" TargetMode="External"/><Relationship Id="rId2" Type="http://schemas.openxmlformats.org/officeDocument/2006/relationships/hyperlink" Target="https://twitter.com/asapscience/status/63801840791325081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eamgeist.com/en/domino-event-for-large-groups-bremen/" TargetMode="External"/><Relationship Id="rId5" Type="http://schemas.openxmlformats.org/officeDocument/2006/relationships/hyperlink" Target="https://hemator.wordpress.com/tag/batman-the-animated-series/" TargetMode="External"/><Relationship Id="rId4" Type="http://schemas.openxmlformats.org/officeDocument/2006/relationships/hyperlink" Target="http://www.geeksisters.de/gamer-girls-und-wie-sie-die-welt-sieht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DA4B2-865D-4FA1-8A6D-147F379C6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6000" dirty="0"/>
              <a:t>Kings </a:t>
            </a:r>
            <a:r>
              <a:rPr lang="de-DE" sz="6000" dirty="0" err="1"/>
              <a:t>of</a:t>
            </a:r>
            <a:r>
              <a:rPr lang="de-DE" sz="6000" dirty="0"/>
              <a:t> </a:t>
            </a:r>
            <a:r>
              <a:rPr lang="de-DE" sz="6000" dirty="0" err="1"/>
              <a:t>Dominia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1732A2-8B13-4D02-81F8-C811E7287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Alexander Schuster, </a:t>
            </a:r>
            <a:r>
              <a:rPr lang="de-DE" dirty="0" err="1"/>
              <a:t>Mengdi</a:t>
            </a:r>
            <a:r>
              <a:rPr lang="de-DE" dirty="0"/>
              <a:t> Wang ,</a:t>
            </a:r>
          </a:p>
          <a:p>
            <a:r>
              <a:rPr lang="de-DE" dirty="0"/>
              <a:t>Mohamed </a:t>
            </a:r>
            <a:r>
              <a:rPr lang="de-DE" dirty="0" err="1"/>
              <a:t>Haddej</a:t>
            </a:r>
            <a:r>
              <a:rPr lang="de-DE" dirty="0"/>
              <a:t>, Alexander Epple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820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73C1A30-B740-4519-8170-22F0A7ED29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FA59B0-03C8-402F-BC32-C713C0E70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089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46E2A2B-90CC-4057-B9EA-58B744B00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C84556-22FA-43FC-8B73-84913712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56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9A28-B385-4A4C-B235-A26691F2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Stone Upgrades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C13DE9-4085-4093-9811-4935B0E1C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9475" y="5250630"/>
            <a:ext cx="2205612" cy="576262"/>
          </a:xfrm>
        </p:spPr>
        <p:txBody>
          <a:bodyPr/>
          <a:lstStyle/>
          <a:p>
            <a:pPr algn="ctr"/>
            <a:r>
              <a:rPr lang="de-DE" dirty="0"/>
              <a:t>Ice 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BF741C-B5F4-4792-B025-C937B92B5C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l="-63384" t="-11361" r="-63384" b="-10550"/>
          <a:stretch/>
        </p:blipFill>
        <p:spPr>
          <a:xfrm>
            <a:off x="404195" y="2370838"/>
            <a:ext cx="2205612" cy="2362201"/>
          </a:xfr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E9BDA09-2390-4A86-A6CB-F0F9BFD9B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18047" y="5250630"/>
            <a:ext cx="2198466" cy="576262"/>
          </a:xfrm>
        </p:spPr>
        <p:txBody>
          <a:bodyPr/>
          <a:lstStyle/>
          <a:p>
            <a:pPr algn="ctr"/>
            <a:r>
              <a:rPr lang="de-DE" dirty="0" err="1"/>
              <a:t>Pyro</a:t>
            </a:r>
            <a:endParaRPr lang="de-DE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BC014F8-994A-47A6-9440-652E1116F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39473" y="5250630"/>
            <a:ext cx="2199658" cy="576262"/>
          </a:xfrm>
        </p:spPr>
        <p:txBody>
          <a:bodyPr/>
          <a:lstStyle/>
          <a:p>
            <a:pPr algn="ctr"/>
            <a:r>
              <a:rPr lang="de-DE" dirty="0"/>
              <a:t>Warrior</a:t>
            </a:r>
          </a:p>
        </p:txBody>
      </p:sp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45AD1D1D-B3D3-44B0-85E1-45FB30A6F87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/>
          <a:srcRect l="-111254" t="-8087" r="-111222" b="-8087"/>
          <a:stretch/>
        </p:blipFill>
        <p:spPr>
          <a:xfrm>
            <a:off x="5339473" y="2370838"/>
            <a:ext cx="2199658" cy="2362201"/>
          </a:xfrm>
        </p:spPr>
      </p:pic>
      <p:pic>
        <p:nvPicPr>
          <p:cNvPr id="25" name="Bildplatzhalter 24">
            <a:extLst>
              <a:ext uri="{FF2B5EF4-FFF2-40B4-BE49-F238E27FC236}">
                <a16:creationId xmlns:a16="http://schemas.microsoft.com/office/drawing/2014/main" id="{FB8B557F-1CEC-4F72-A740-C3560DFF90A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/>
          <a:srcRect l="-62746" t="-10410" r="-62165" b="-10410"/>
          <a:stretch/>
        </p:blipFill>
        <p:spPr>
          <a:xfrm>
            <a:off x="2913056" y="2370839"/>
            <a:ext cx="2198688" cy="2362200"/>
          </a:xfr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8A64C27-B550-4CE3-96FB-DA39CB776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636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EB30D-85F7-474F-B15B-11F97A33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1: Work Division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D87B8CE-EC25-4618-8633-FD23672C5A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778505"/>
              </p:ext>
            </p:extLst>
          </p:nvPr>
        </p:nvGraphicFramePr>
        <p:xfrm>
          <a:off x="827088" y="2052638"/>
          <a:ext cx="7201791" cy="3723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00597">
                  <a:extLst>
                    <a:ext uri="{9D8B030D-6E8A-4147-A177-3AD203B41FA5}">
                      <a16:colId xmlns:a16="http://schemas.microsoft.com/office/drawing/2014/main" val="4122403651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87622164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1078930835"/>
                    </a:ext>
                  </a:extLst>
                </a:gridCol>
              </a:tblGrid>
              <a:tr h="744739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Prototype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Presentation &amp; Pitch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273483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design, Story,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91809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Modelling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Cost</a:t>
                      </a:r>
                      <a:r>
                        <a:rPr lang="de-DE" dirty="0"/>
                        <a:t>, Break-Even, Marketing, </a:t>
                      </a:r>
                      <a:r>
                        <a:rPr lang="de-DE" dirty="0" err="1"/>
                        <a:t>Pricing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708824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Mengdi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Project Plan, Publishing,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302708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Taieb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429024001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6E01925-8BBC-4998-9C16-5D494280B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244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34DB71-77D2-4A81-9447-090C3903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2: </a:t>
            </a:r>
            <a:r>
              <a:rPr lang="de-DE" dirty="0" err="1"/>
              <a:t>Platform</a:t>
            </a:r>
            <a:r>
              <a:rPr lang="de-DE" dirty="0"/>
              <a:t> &amp; 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67FBCB-E4A0-4865-9994-91E8E1D8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b="1" dirty="0"/>
              <a:t>Communication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Face-To-Face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Whatsapp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Discord</a:t>
            </a:r>
            <a:endParaRPr lang="de-DE" dirty="0"/>
          </a:p>
          <a:p>
            <a:endParaRPr lang="de-DE" dirty="0"/>
          </a:p>
          <a:p>
            <a:r>
              <a:rPr lang="de-DE" sz="2400" b="1" dirty="0"/>
              <a:t>Prototype </a:t>
            </a:r>
            <a:r>
              <a:rPr lang="de-DE" sz="2400" b="1" dirty="0" err="1"/>
              <a:t>Platform</a:t>
            </a: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Unity</a:t>
            </a:r>
          </a:p>
          <a:p>
            <a:endParaRPr lang="de-DE" dirty="0"/>
          </a:p>
          <a:p>
            <a:r>
              <a:rPr lang="de-DE" sz="2400" b="1" dirty="0"/>
              <a:t>Source Control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Github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C43EAC-B016-45F6-99F3-910C618B6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88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Before</a:t>
            </a:r>
            <a:r>
              <a:rPr lang="de-DE" sz="2400" b="1" dirty="0"/>
              <a:t> our </a:t>
            </a:r>
            <a:r>
              <a:rPr lang="de-DE" sz="2400" b="1" dirty="0" err="1"/>
              <a:t>project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Deadline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20.11.2017 (4th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 (5th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24.12.2017 (Chrismas)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day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22879EF3-9299-4A8E-871A-DF2BE98BA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456" y="1776947"/>
            <a:ext cx="831813" cy="831813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6091FF1-52AD-451F-8AC6-EFC8441CC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03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When</a:t>
            </a:r>
            <a:r>
              <a:rPr lang="de-DE" sz="2400" b="1" dirty="0"/>
              <a:t> </a:t>
            </a:r>
            <a:r>
              <a:rPr lang="de-DE" sz="2400" b="1" dirty="0" err="1"/>
              <a:t>it</a:t>
            </a:r>
            <a:r>
              <a:rPr lang="de-DE" sz="2400" b="1" dirty="0"/>
              <a:t> </a:t>
            </a:r>
            <a:r>
              <a:rPr lang="de-DE" sz="2400" b="1" dirty="0" err="1"/>
              <a:t>really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022025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Overdue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/>
                        <a:t> </a:t>
                      </a:r>
                      <a:r>
                        <a:rPr lang="de-DE">
                          <a:sym typeface="Wingdings" panose="05000000000000000000" pitchFamily="2" charset="2"/>
                        </a:rPr>
                        <a:t>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5AE87BE9-395F-45E6-95BC-05A4D841A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493" y="1745026"/>
            <a:ext cx="808686" cy="875986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4C1605E-9F96-4828-BE87-1737A88A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243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103F1-0B4C-4AB4-BBDF-3B2F445E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4: Action List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0BDE27B-EAA7-406A-8825-13747C4F70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624259"/>
              </p:ext>
            </p:extLst>
          </p:nvPr>
        </p:nvGraphicFramePr>
        <p:xfrm>
          <a:off x="827088" y="2410808"/>
          <a:ext cx="7619961" cy="315150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39987">
                  <a:extLst>
                    <a:ext uri="{9D8B030D-6E8A-4147-A177-3AD203B41FA5}">
                      <a16:colId xmlns:a16="http://schemas.microsoft.com/office/drawing/2014/main" val="2589235675"/>
                    </a:ext>
                  </a:extLst>
                </a:gridCol>
                <a:gridCol w="1795940">
                  <a:extLst>
                    <a:ext uri="{9D8B030D-6E8A-4147-A177-3AD203B41FA5}">
                      <a16:colId xmlns:a16="http://schemas.microsoft.com/office/drawing/2014/main" val="3403038097"/>
                    </a:ext>
                  </a:extLst>
                </a:gridCol>
                <a:gridCol w="3284034">
                  <a:extLst>
                    <a:ext uri="{9D8B030D-6E8A-4147-A177-3AD203B41FA5}">
                      <a16:colId xmlns:a16="http://schemas.microsoft.com/office/drawing/2014/main" val="5018223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264781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1. Team Set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23.10.2017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1st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689713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2. New Member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2nd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49152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3. Kick-Off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Idea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confirmed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2165539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4. Level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Two </a:t>
                      </a:r>
                      <a:r>
                        <a:rPr lang="de-DE" dirty="0" err="1"/>
                        <a:t>more</a:t>
                      </a:r>
                      <a:r>
                        <a:rPr lang="de-DE" dirty="0"/>
                        <a:t> Level Designs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5731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5. Trailer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Trailer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42880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6. 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06.03.2018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Presentation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586986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BABDE3D-3E90-4955-8001-F8850EAA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502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826381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en-US" dirty="0"/>
                        <a:t>1. Kick</a:t>
                      </a:r>
                      <a:r>
                        <a:rPr lang="de-DE" dirty="0"/>
                        <a:t>-Off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Game </a:t>
                      </a:r>
                      <a:r>
                        <a:rPr lang="de-DE" sz="1800" dirty="0" err="1"/>
                        <a:t>mechanic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confirmed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2. First 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03.12.2017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3. New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04.12.2017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50855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4. 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266519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5. Domino Spawn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Drag </a:t>
                      </a:r>
                      <a:r>
                        <a:rPr lang="de-DE" dirty="0" err="1"/>
                        <a:t>spawns</a:t>
                      </a:r>
                      <a:r>
                        <a:rPr lang="de-DE" dirty="0"/>
                        <a:t> Domino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6. Edit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53612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7. Line Renderer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Spawn </a:t>
                      </a:r>
                      <a:r>
                        <a:rPr lang="de-DE" dirty="0" err="1"/>
                        <a:t>shows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line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8. </a:t>
                      </a:r>
                      <a:r>
                        <a:rPr lang="de-DE" dirty="0" err="1"/>
                        <a:t>Camera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Function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9.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Ice Domino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071730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BEAE410-4F9B-4CCA-8766-57B42E983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4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4667782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10. Reverse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Game Reverse Framework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740504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11. Basic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19.12.2017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Primary UI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12. 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13. UI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14.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Pyro</a:t>
                      </a:r>
                      <a:r>
                        <a:rPr lang="de-DE" dirty="0"/>
                        <a:t> Domino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2666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15. New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New Designs </a:t>
                      </a:r>
                      <a:r>
                        <a:rPr lang="de-DE" dirty="0" err="1"/>
                        <a:t>realized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16. Model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17. Vibration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Vibration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31753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18. Project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Prototype </a:t>
                      </a:r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!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914176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DDEF3D1-4895-404D-B658-1EAEC06A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79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62347-8C62-47EC-A8BD-E758EB60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Trailer</a:t>
            </a:r>
          </a:p>
        </p:txBody>
      </p:sp>
      <p:pic>
        <p:nvPicPr>
          <p:cNvPr id="4" name="DominiaTrailer">
            <a:hlinkClick r:id="" action="ppaction://media"/>
            <a:extLst>
              <a:ext uri="{FF2B5EF4-FFF2-40B4-BE49-F238E27FC236}">
                <a16:creationId xmlns:a16="http://schemas.microsoft.com/office/drawing/2014/main" id="{AA35CF9C-4A53-4C35-8B94-AA970253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939" y="1853248"/>
            <a:ext cx="7862121" cy="4421978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45B664C-F8AD-4955-AACC-66A9D735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6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BFEF0-4BEA-4FD0-8664-6040FB45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A754-0865-45A2-A785-5C066937E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42373" cy="4195481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our prototype is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, </a:t>
            </a:r>
          </a:p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real </a:t>
            </a:r>
            <a:r>
              <a:rPr lang="de-DE" dirty="0" err="1"/>
              <a:t>indie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sz="2400" b="1" dirty="0"/>
              <a:t>Team Reinforcement ?</a:t>
            </a:r>
            <a:br>
              <a:rPr lang="de-DE" sz="2400" b="1" dirty="0"/>
            </a:b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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2 </a:t>
            </a:r>
            <a:r>
              <a:rPr lang="de-DE" dirty="0" err="1">
                <a:sym typeface="Wingdings" panose="05000000000000000000" pitchFamily="2" charset="2"/>
              </a:rPr>
              <a:t>Programmer</a:t>
            </a:r>
            <a:r>
              <a:rPr lang="de-DE" altLang="zh-CN" dirty="0" err="1">
                <a:sym typeface="Wingdings" panose="05000000000000000000" pitchFamily="2" charset="2"/>
              </a:rPr>
              <a:t>s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Audio Engineer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Art Designer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Nice-To-Have: </a:t>
            </a:r>
            <a:r>
              <a:rPr lang="de-DE" dirty="0" err="1">
                <a:sym typeface="Wingdings" panose="05000000000000000000" pitchFamily="2" charset="2"/>
              </a:rPr>
              <a:t>Assistant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for</a:t>
            </a:r>
            <a:r>
              <a:rPr lang="de-DE" dirty="0">
                <a:sym typeface="Wingdings" panose="05000000000000000000" pitchFamily="2" charset="2"/>
              </a:rPr>
              <a:t> Marketing &amp; Publishing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A85014-1D4D-45DA-9B9C-5D50EFBF0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461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b="1" dirty="0" err="1"/>
              <a:t>Imaginary</a:t>
            </a:r>
            <a:r>
              <a:rPr lang="de-DE" sz="2400" b="1" dirty="0"/>
              <a:t> Time </a:t>
            </a:r>
            <a:r>
              <a:rPr lang="de-DE" sz="2400" b="1" dirty="0" err="1"/>
              <a:t>Estimation</a:t>
            </a:r>
            <a:r>
              <a:rPr lang="de-DE" sz="2400" b="1" dirty="0"/>
              <a:t> (</a:t>
            </a:r>
            <a:r>
              <a:rPr lang="de-DE" sz="2400" b="1" dirty="0" err="1"/>
              <a:t>most</a:t>
            </a:r>
            <a:r>
              <a:rPr lang="de-DE" sz="2400" b="1" dirty="0"/>
              <a:t> </a:t>
            </a:r>
            <a:r>
              <a:rPr lang="de-DE" sz="2400" b="1" dirty="0" err="1"/>
              <a:t>likely</a:t>
            </a:r>
            <a:r>
              <a:rPr lang="de-DE" sz="2400" b="1" dirty="0"/>
              <a:t>)</a:t>
            </a: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484632"/>
              </p:ext>
            </p:extLst>
          </p:nvPr>
        </p:nvGraphicFramePr>
        <p:xfrm>
          <a:off x="643706" y="2668237"/>
          <a:ext cx="7808918" cy="377985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601793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3207125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</a:tblGrid>
              <a:tr h="377985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New Game Concept &amp;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r>
                        <a:rPr lang="de-DE" dirty="0"/>
                        <a:t> / </a:t>
                      </a:r>
                      <a:r>
                        <a:rPr lang="de-DE" dirty="0" err="1"/>
                        <a:t>maybe</a:t>
                      </a:r>
                      <a:r>
                        <a:rPr lang="de-DE" dirty="0"/>
                        <a:t>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230579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Target Group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Design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Consecutive</a:t>
                      </a:r>
                      <a:endParaRPr lang="de-DE" dirty="0"/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Beta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playable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Level </a:t>
                      </a:r>
                      <a:r>
                        <a:rPr lang="de-DE" dirty="0" err="1"/>
                        <a:t>Beatufication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1" dirty="0"/>
                        <a:t>3.5 </a:t>
                      </a:r>
                      <a:r>
                        <a:rPr lang="de-DE" b="1" dirty="0" err="1"/>
                        <a:t>Months</a:t>
                      </a:r>
                      <a:endParaRPr lang="de-DE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3649"/>
                  </a:ext>
                </a:extLst>
              </a:tr>
            </a:tbl>
          </a:graphicData>
        </a:graphic>
      </p:graphicFrame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878944-F41F-4D86-93B3-2ADF5643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101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7E2B03-4E7F-4DFD-A8CD-3CBDD2A42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Publishing &amp; Sales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09C5CD-F41B-474F-BDE2-20C822EC6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594625"/>
            <a:ext cx="7647227" cy="4653782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</a:t>
            </a:r>
            <a:r>
              <a:rPr lang="de-DE" dirty="0" err="1"/>
              <a:t>it</a:t>
            </a:r>
            <a:r>
              <a:rPr lang="de-DE" dirty="0"/>
              <a:t> is a game </a:t>
            </a:r>
            <a:r>
              <a:rPr lang="de-DE" dirty="0" err="1"/>
              <a:t>focusing</a:t>
            </a:r>
            <a:r>
              <a:rPr lang="de-DE" dirty="0"/>
              <a:t> on mobile </a:t>
            </a:r>
            <a:r>
              <a:rPr lang="de-DE" dirty="0" err="1"/>
              <a:t>touchscreen</a:t>
            </a:r>
            <a:r>
              <a:rPr lang="de-DE" dirty="0"/>
              <a:t> </a:t>
            </a:r>
            <a:r>
              <a:rPr lang="de-DE" dirty="0" err="1"/>
              <a:t>device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special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for Publisher</a:t>
            </a:r>
          </a:p>
          <a:p>
            <a:r>
              <a:rPr lang="de-DE" dirty="0"/>
              <a:t>But high </a:t>
            </a:r>
            <a:r>
              <a:rPr lang="de-DE" dirty="0" err="1"/>
              <a:t>demand</a:t>
            </a:r>
            <a:r>
              <a:rPr lang="de-DE" dirty="0"/>
              <a:t> to Sales </a:t>
            </a:r>
            <a:r>
              <a:rPr lang="de-DE" dirty="0" err="1"/>
              <a:t>Platform</a:t>
            </a:r>
            <a:r>
              <a:rPr lang="de-DE" dirty="0"/>
              <a:t>…</a:t>
            </a:r>
          </a:p>
          <a:p>
            <a:pPr marL="457200" lvl="1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46BA657-CC07-4FC4-94DD-ADCBC1FFE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550" y="3524831"/>
            <a:ext cx="819615" cy="819615"/>
          </a:xfrm>
          <a:prstGeom prst="rect">
            <a:avLst/>
          </a:prstGeom>
        </p:spPr>
      </p:pic>
      <p:pic>
        <p:nvPicPr>
          <p:cNvPr id="7" name="Grafik 6" descr="Ein Bild, das ClipArt enthält.&#10;&#10;Mit hoher Zuverlässigkeit generierte Beschreibung">
            <a:extLst>
              <a:ext uri="{FF2B5EF4-FFF2-40B4-BE49-F238E27FC236}">
                <a16:creationId xmlns:a16="http://schemas.microsoft.com/office/drawing/2014/main" id="{D06BF410-47E3-47E0-B717-F1008EA48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703" y="3524831"/>
            <a:ext cx="2336965" cy="472067"/>
          </a:xfrm>
          <a:prstGeom prst="rect">
            <a:avLst/>
          </a:prstGeom>
        </p:spPr>
      </p:pic>
      <p:pic>
        <p:nvPicPr>
          <p:cNvPr id="9" name="Grafik 8" descr="Ein Bild, das ClipArt enthält.&#10;&#10;Mit sehr hoher Zuverlässigkeit generierte Beschreibung">
            <a:extLst>
              <a:ext uri="{FF2B5EF4-FFF2-40B4-BE49-F238E27FC236}">
                <a16:creationId xmlns:a16="http://schemas.microsoft.com/office/drawing/2014/main" id="{BBAD6FB3-E725-4993-BB00-488AEA80A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552" y="5065010"/>
            <a:ext cx="773613" cy="77361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292785E-172B-44EC-989F-B21CF9D63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560" y="5009334"/>
            <a:ext cx="1575024" cy="88496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81DA351A-556D-4D62-B8B2-072BF57B3962}"/>
              </a:ext>
            </a:extLst>
          </p:cNvPr>
          <p:cNvSpPr txBox="1"/>
          <p:nvPr/>
        </p:nvSpPr>
        <p:spPr>
          <a:xfrm>
            <a:off x="2688051" y="3552184"/>
            <a:ext cx="1285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  <a:p>
            <a:r>
              <a:rPr lang="de-DE" dirty="0"/>
              <a:t>+ 100 $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D7EA689-4506-4750-B112-2F2DC7FF753A}"/>
              </a:ext>
            </a:extLst>
          </p:cNvPr>
          <p:cNvSpPr txBox="1"/>
          <p:nvPr/>
        </p:nvSpPr>
        <p:spPr>
          <a:xfrm>
            <a:off x="5581488" y="4069049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93EF07-2B3B-4C82-86A7-231D5144CC8E}"/>
              </a:ext>
            </a:extLst>
          </p:cNvPr>
          <p:cNvSpPr txBox="1"/>
          <p:nvPr/>
        </p:nvSpPr>
        <p:spPr>
          <a:xfrm>
            <a:off x="2547433" y="52633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C62128A-D53F-4537-9E01-6CAF2DDCB2DA}"/>
              </a:ext>
            </a:extLst>
          </p:cNvPr>
          <p:cNvSpPr txBox="1"/>
          <p:nvPr/>
        </p:nvSpPr>
        <p:spPr>
          <a:xfrm>
            <a:off x="6892258" y="5124875"/>
            <a:ext cx="1455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???</a:t>
            </a:r>
          </a:p>
          <a:p>
            <a:r>
              <a:rPr lang="de-DE" dirty="0"/>
              <a:t>(70% / 30%)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F0B454-81E4-4B83-9E24-E03641A1F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231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14DCB-EE11-432C-9918-900CBF47B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Financing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7FCA4E-9B23-41CF-B45E-C0476F514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hope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financing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F5D38E-2E13-4A50-A8B4-8251815B3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495" y="2624137"/>
            <a:ext cx="2633895" cy="1488723"/>
          </a:xfrm>
          <a:prstGeom prst="rect">
            <a:avLst/>
          </a:prstGeom>
        </p:spPr>
      </p:pic>
      <p:pic>
        <p:nvPicPr>
          <p:cNvPr id="7" name="Grafik 6" descr="Ein Bild, das Elektronik, Tastatur enthält.&#10;&#10;Mit sehr hoher Zuverlässigkeit generierte Beschreibung">
            <a:extLst>
              <a:ext uri="{FF2B5EF4-FFF2-40B4-BE49-F238E27FC236}">
                <a16:creationId xmlns:a16="http://schemas.microsoft.com/office/drawing/2014/main" id="{687E3DA8-9C39-4E1B-9B89-B21120547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103" y="2613925"/>
            <a:ext cx="2894225" cy="14887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132A36C-1302-46FA-8ECE-C058A6EAD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45" y="4432866"/>
            <a:ext cx="4466955" cy="1805927"/>
          </a:xfrm>
          <a:prstGeom prst="rect">
            <a:avLst/>
          </a:prstGeom>
        </p:spPr>
      </p:pic>
      <p:pic>
        <p:nvPicPr>
          <p:cNvPr id="11" name="Grafik 10" descr="Ein Bild, das Person, Mann enthält.&#10;&#10;Mit sehr hoher Zuverlässigkeit generierte Beschreibung">
            <a:extLst>
              <a:ext uri="{FF2B5EF4-FFF2-40B4-BE49-F238E27FC236}">
                <a16:creationId xmlns:a16="http://schemas.microsoft.com/office/drawing/2014/main" id="{0D8CA4C3-4D85-407D-A6D6-83F72269A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7495" y="4864307"/>
            <a:ext cx="2448790" cy="138409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A0D6FA8-B732-4AFE-A35A-016CD4CCD3D7}"/>
              </a:ext>
            </a:extLst>
          </p:cNvPr>
          <p:cNvSpPr txBox="1"/>
          <p:nvPr/>
        </p:nvSpPr>
        <p:spPr>
          <a:xfrm>
            <a:off x="1439077" y="4233189"/>
            <a:ext cx="179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Crowdfunding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67FFD36-5C1E-4879-B1CC-F57D6D13198B}"/>
              </a:ext>
            </a:extLst>
          </p:cNvPr>
          <p:cNvSpPr txBox="1"/>
          <p:nvPr/>
        </p:nvSpPr>
        <p:spPr>
          <a:xfrm>
            <a:off x="5439514" y="4233189"/>
            <a:ext cx="207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Support </a:t>
            </a:r>
            <a:r>
              <a:rPr lang="de-DE" dirty="0" err="1"/>
              <a:t>Program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9597013-6CEA-4182-976C-47F6BDF2C1E6}"/>
              </a:ext>
            </a:extLst>
          </p:cNvPr>
          <p:cNvSpPr txBox="1"/>
          <p:nvPr/>
        </p:nvSpPr>
        <p:spPr>
          <a:xfrm>
            <a:off x="1400604" y="5939239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Private Investor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4137FCC-9194-4D13-A41F-B3EF4F8A428C}"/>
              </a:ext>
            </a:extLst>
          </p:cNvPr>
          <p:cNvSpPr txBox="1"/>
          <p:nvPr/>
        </p:nvSpPr>
        <p:spPr>
          <a:xfrm>
            <a:off x="5612638" y="6325526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Someone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86A3CB0-E3A6-4235-B968-A23DFC374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9978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EB8EA9C-9613-4789-AC41-9B7E2A8E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50" y="1723619"/>
            <a:ext cx="3707969" cy="268312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AA7D-3F0B-4339-BA50-1E7DD4130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69" y="5368187"/>
            <a:ext cx="8427262" cy="832675"/>
          </a:xfrm>
        </p:spPr>
        <p:txBody>
          <a:bodyPr>
            <a:normAutofit/>
          </a:bodyPr>
          <a:lstStyle/>
          <a:p>
            <a:r>
              <a:rPr lang="de-DE" sz="1800" dirty="0" err="1"/>
              <a:t>Salary</a:t>
            </a:r>
            <a:r>
              <a:rPr lang="de-DE" sz="1800" dirty="0"/>
              <a:t> </a:t>
            </a:r>
            <a:r>
              <a:rPr lang="de-DE" sz="1800" dirty="0" err="1"/>
              <a:t>between</a:t>
            </a:r>
            <a:r>
              <a:rPr lang="de-DE" sz="1800" dirty="0"/>
              <a:t> 2900$ – 4000$. </a:t>
            </a:r>
            <a:r>
              <a:rPr lang="de-DE" sz="1800" dirty="0" err="1"/>
              <a:t>We</a:t>
            </a:r>
            <a:r>
              <a:rPr lang="de-DE" sz="1800" dirty="0"/>
              <a:t> </a:t>
            </a:r>
            <a:r>
              <a:rPr lang="de-DE" sz="1800" dirty="0" err="1"/>
              <a:t>take</a:t>
            </a:r>
            <a:r>
              <a:rPr lang="de-DE" sz="1800" dirty="0"/>
              <a:t>: 3.500$ x 4 = </a:t>
            </a:r>
            <a:r>
              <a:rPr lang="de-DE" sz="1800" b="1" dirty="0"/>
              <a:t>14.000$ per </a:t>
            </a:r>
            <a:r>
              <a:rPr lang="de-DE" sz="1800" b="1" dirty="0" err="1"/>
              <a:t>month</a:t>
            </a:r>
            <a:endParaRPr lang="de-DE" sz="1800" b="1" dirty="0"/>
          </a:p>
          <a:p>
            <a:r>
              <a:rPr lang="de-DE" sz="1800" dirty="0"/>
              <a:t>Unity Plus: 35$ x 4 = </a:t>
            </a:r>
            <a:r>
              <a:rPr lang="de-DE" sz="1800" b="1" dirty="0"/>
              <a:t>140$ per </a:t>
            </a:r>
            <a:r>
              <a:rPr lang="de-DE" sz="1800" b="1" dirty="0" err="1"/>
              <a:t>month</a:t>
            </a:r>
            <a:endParaRPr lang="de-DE" sz="18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703605" y="64858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400" dirty="0">
                <a:latin typeface="Arial Unicode MS"/>
              </a:rPr>
              <a:t>Fixed </a:t>
            </a:r>
            <a:r>
              <a:rPr lang="de-DE" altLang="de-DE" sz="2400" dirty="0" err="1">
                <a:latin typeface="Arial Unicode MS"/>
              </a:rPr>
              <a:t>Cost</a:t>
            </a:r>
            <a:r>
              <a:rPr lang="de-DE" altLang="de-DE" sz="2400" dirty="0">
                <a:latin typeface="Arial Unicode MS"/>
              </a:rPr>
              <a:t> </a:t>
            </a:r>
            <a:r>
              <a:rPr lang="de-DE" altLang="de-DE" sz="2400" dirty="0" err="1">
                <a:latin typeface="Arial Unicode MS"/>
              </a:rPr>
              <a:t>Estimate</a:t>
            </a:r>
            <a:r>
              <a:rPr lang="de-DE" altLang="de-DE" sz="800" dirty="0"/>
              <a:t> </a:t>
            </a:r>
            <a:endParaRPr lang="de-DE" altLang="de-DE" sz="4800" dirty="0">
              <a:latin typeface="Arial" panose="020B06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0A54868-EAC9-4CF8-9F55-BB4FBE238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37" y="1456703"/>
            <a:ext cx="2325999" cy="290749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6940658-2EF5-4400-A19E-0505A400B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89" y="1459893"/>
            <a:ext cx="1952897" cy="2904309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EA399CE0-2184-4DF7-91C0-2E8675FA7689}"/>
              </a:ext>
            </a:extLst>
          </p:cNvPr>
          <p:cNvSpPr/>
          <p:nvPr/>
        </p:nvSpPr>
        <p:spPr>
          <a:xfrm>
            <a:off x="5915673" y="1754521"/>
            <a:ext cx="2322055" cy="4104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EF95679-CDC4-43DF-9E4D-961A0BE82A20}"/>
              </a:ext>
            </a:extLst>
          </p:cNvPr>
          <p:cNvSpPr txBox="1"/>
          <p:nvPr/>
        </p:nvSpPr>
        <p:spPr>
          <a:xfrm>
            <a:off x="610560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2x </a:t>
            </a:r>
            <a:r>
              <a:rPr lang="de-DE" sz="1350" dirty="0" err="1"/>
              <a:t>Programmer</a:t>
            </a:r>
            <a:endParaRPr lang="de-DE" sz="135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D5C8E6-4E5D-4B10-ACA5-07DD1FA5B377}"/>
              </a:ext>
            </a:extLst>
          </p:cNvPr>
          <p:cNvSpPr txBox="1"/>
          <p:nvPr/>
        </p:nvSpPr>
        <p:spPr>
          <a:xfrm>
            <a:off x="3035951" y="4467962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Audio Engineer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3F37D4-C5E6-43A8-8DF8-199A8FA08BD4}"/>
              </a:ext>
            </a:extLst>
          </p:cNvPr>
          <p:cNvSpPr txBox="1"/>
          <p:nvPr/>
        </p:nvSpPr>
        <p:spPr>
          <a:xfrm>
            <a:off x="6387578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Art Designer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D4BA97F-6553-439F-AA71-754BC0EA3DA2}"/>
              </a:ext>
            </a:extLst>
          </p:cNvPr>
          <p:cNvSpPr/>
          <p:nvPr/>
        </p:nvSpPr>
        <p:spPr>
          <a:xfrm>
            <a:off x="6214377" y="4161824"/>
            <a:ext cx="1982711" cy="2162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9BC9418-8BC9-49B7-A918-9986AC11B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ADE3FD5-C7B6-4493-8C75-5D1DABC21F32}"/>
              </a:ext>
            </a:extLst>
          </p:cNvPr>
          <p:cNvSpPr txBox="1"/>
          <p:nvPr/>
        </p:nvSpPr>
        <p:spPr>
          <a:xfrm>
            <a:off x="2396091" y="4344851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[1]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73D5CD2B-2965-4BD4-813C-3A00A6F54F64}"/>
              </a:ext>
            </a:extLst>
          </p:cNvPr>
          <p:cNvSpPr txBox="1"/>
          <p:nvPr/>
        </p:nvSpPr>
        <p:spPr>
          <a:xfrm>
            <a:off x="4611825" y="4344850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[2]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C8A55CEF-1D49-42BC-A92C-1F362D4E5499}"/>
              </a:ext>
            </a:extLst>
          </p:cNvPr>
          <p:cNvSpPr txBox="1"/>
          <p:nvPr/>
        </p:nvSpPr>
        <p:spPr>
          <a:xfrm>
            <a:off x="8726625" y="4408370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165086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341908" y="691318"/>
            <a:ext cx="6802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de-DE" sz="2400" dirty="0">
                <a:latin typeface="Arial Unicode MS"/>
              </a:rPr>
              <a:t>Jump Fixed Costs </a:t>
            </a:r>
            <a:r>
              <a:rPr lang="de-DE" sz="2400" dirty="0">
                <a:latin typeface="Arial Unicode MS"/>
              </a:rPr>
              <a:t>/ Variable Costs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52B2EE-2D8E-4E2E-8541-7A9DE2B21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91848"/>
            <a:ext cx="7886700" cy="2496911"/>
          </a:xfrm>
        </p:spPr>
        <p:txBody>
          <a:bodyPr/>
          <a:lstStyle/>
          <a:p>
            <a:r>
              <a:rPr lang="de-DE" altLang="de-DE" dirty="0" err="1"/>
              <a:t>Synchronously</a:t>
            </a:r>
            <a:r>
              <a:rPr lang="de-DE" altLang="de-DE" dirty="0"/>
              <a:t> </a:t>
            </a:r>
            <a:r>
              <a:rPr lang="de-DE" altLang="de-DE" dirty="0" err="1"/>
              <a:t>speaker</a:t>
            </a:r>
            <a:r>
              <a:rPr lang="de-DE" altLang="de-DE" dirty="0"/>
              <a:t> </a:t>
            </a:r>
            <a:r>
              <a:rPr lang="de-DE" altLang="de-DE" dirty="0" err="1"/>
              <a:t>for</a:t>
            </a:r>
            <a:r>
              <a:rPr lang="de-DE" altLang="de-DE" dirty="0"/>
              <a:t> </a:t>
            </a:r>
            <a:r>
              <a:rPr lang="de-DE" altLang="de-DE" dirty="0" err="1"/>
              <a:t>story</a:t>
            </a:r>
            <a:endParaRPr lang="de-DE" altLang="de-DE" dirty="0"/>
          </a:p>
          <a:p>
            <a:r>
              <a:rPr lang="de-DE" dirty="0"/>
              <a:t>External </a:t>
            </a:r>
            <a:r>
              <a:rPr lang="de-DE" dirty="0" err="1"/>
              <a:t>studio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skins</a:t>
            </a:r>
            <a:r>
              <a:rPr lang="de-DE" dirty="0"/>
              <a:t> and extra </a:t>
            </a:r>
            <a:r>
              <a:rPr lang="de-DE" dirty="0" err="1"/>
              <a:t>levels</a:t>
            </a:r>
            <a:endParaRPr lang="de-DE" dirty="0"/>
          </a:p>
          <a:p>
            <a:endParaRPr lang="de-DE" dirty="0"/>
          </a:p>
          <a:p>
            <a:r>
              <a:rPr lang="de-DE" dirty="0"/>
              <a:t>Mac </a:t>
            </a:r>
            <a:r>
              <a:rPr lang="de-DE" dirty="0" err="1"/>
              <a:t>workstation</a:t>
            </a:r>
            <a:endParaRPr lang="de-DE" dirty="0"/>
          </a:p>
          <a:p>
            <a:r>
              <a:rPr lang="de-DE" dirty="0"/>
              <a:t>Apple </a:t>
            </a:r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account</a:t>
            </a:r>
            <a:endParaRPr lang="de-DE" dirty="0"/>
          </a:p>
          <a:p>
            <a:endParaRPr lang="de-DE" dirty="0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695C5D95-40BA-49E3-ABF7-18A1B9540905}"/>
              </a:ext>
            </a:extLst>
          </p:cNvPr>
          <p:cNvSpPr/>
          <p:nvPr/>
        </p:nvSpPr>
        <p:spPr>
          <a:xfrm>
            <a:off x="5971512" y="2091848"/>
            <a:ext cx="257175" cy="817176"/>
          </a:xfrm>
          <a:prstGeom prst="rightBrace">
            <a:avLst>
              <a:gd name="adj1" fmla="val 2420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34302BF-7E15-41AF-86AD-A728FAAEF80E}"/>
              </a:ext>
            </a:extLst>
          </p:cNvPr>
          <p:cNvSpPr txBox="1"/>
          <p:nvPr/>
        </p:nvSpPr>
        <p:spPr>
          <a:xfrm>
            <a:off x="6228687" y="2292687"/>
            <a:ext cx="233404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Nice-</a:t>
            </a:r>
            <a:r>
              <a:rPr lang="de-DE" sz="2100" dirty="0" err="1"/>
              <a:t>To</a:t>
            </a:r>
            <a:r>
              <a:rPr lang="de-DE" sz="2100" dirty="0"/>
              <a:t>-</a:t>
            </a:r>
            <a:r>
              <a:rPr lang="de-DE" sz="2100" dirty="0" err="1"/>
              <a:t>Have</a:t>
            </a:r>
            <a:endParaRPr lang="de-DE" sz="2100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2F02ACB-949E-4C7C-8E5C-D105D9775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1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73B93-F58D-436B-ADD8-DBF199E7B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403EF114-C5CC-4488-982A-04F4498039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927486"/>
              </p:ext>
            </p:extLst>
          </p:nvPr>
        </p:nvGraphicFramePr>
        <p:xfrm>
          <a:off x="855726" y="1767082"/>
          <a:ext cx="7210808" cy="2414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5404">
                  <a:extLst>
                    <a:ext uri="{9D8B030D-6E8A-4147-A177-3AD203B41FA5}">
                      <a16:colId xmlns:a16="http://schemas.microsoft.com/office/drawing/2014/main" val="1964194954"/>
                    </a:ext>
                  </a:extLst>
                </a:gridCol>
                <a:gridCol w="3605404">
                  <a:extLst>
                    <a:ext uri="{9D8B030D-6E8A-4147-A177-3AD203B41FA5}">
                      <a16:colId xmlns:a16="http://schemas.microsoft.com/office/drawing/2014/main" val="848314156"/>
                    </a:ext>
                  </a:extLst>
                </a:gridCol>
              </a:tblGrid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Best Case</a:t>
                      </a: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2 </a:t>
                      </a:r>
                      <a:r>
                        <a:rPr lang="de-DE" sz="2100" dirty="0" err="1">
                          <a:solidFill>
                            <a:schemeClr val="bg1"/>
                          </a:solidFill>
                        </a:rPr>
                        <a:t>Months</a:t>
                      </a:r>
                      <a:endParaRPr lang="de-DE" sz="21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393753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Most </a:t>
                      </a:r>
                      <a:r>
                        <a:rPr lang="de-DE" sz="21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Likely</a:t>
                      </a:r>
                      <a:endParaRPr lang="de-DE" sz="21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3,5 </a:t>
                      </a:r>
                      <a:r>
                        <a:rPr lang="de-DE" sz="2100" dirty="0" err="1">
                          <a:solidFill>
                            <a:schemeClr val="bg1"/>
                          </a:solidFill>
                        </a:rPr>
                        <a:t>Months</a:t>
                      </a:r>
                      <a:endParaRPr lang="de-DE" sz="21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403690"/>
                  </a:ext>
                </a:extLst>
              </a:tr>
              <a:tr h="804925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 err="1">
                          <a:solidFill>
                            <a:schemeClr val="bg1"/>
                          </a:solidFill>
                        </a:rPr>
                        <a:t>Worst</a:t>
                      </a:r>
                      <a:r>
                        <a:rPr lang="de-DE" sz="2100" b="1" dirty="0">
                          <a:solidFill>
                            <a:schemeClr val="bg1"/>
                          </a:solidFill>
                        </a:rPr>
                        <a:t> Case</a:t>
                      </a: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>
                          <a:solidFill>
                            <a:schemeClr val="bg1"/>
                          </a:solidFill>
                        </a:rPr>
                        <a:t>6 </a:t>
                      </a:r>
                      <a:r>
                        <a:rPr lang="de-DE" sz="2100" dirty="0" err="1">
                          <a:solidFill>
                            <a:schemeClr val="bg1"/>
                          </a:solidFill>
                        </a:rPr>
                        <a:t>Months</a:t>
                      </a:r>
                      <a:endParaRPr lang="de-DE" sz="21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6745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3CF8D8E6-570B-4DA2-AF54-AE5C4C4DDF74}"/>
              </a:ext>
            </a:extLst>
          </p:cNvPr>
          <p:cNvSpPr txBox="1"/>
          <p:nvPr/>
        </p:nvSpPr>
        <p:spPr>
          <a:xfrm>
            <a:off x="2616570" y="6913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Time Assessment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75FC564-38C9-4FE6-8022-CBB5B79A04C8}"/>
              </a:ext>
            </a:extLst>
          </p:cNvPr>
          <p:cNvSpPr txBox="1"/>
          <p:nvPr/>
        </p:nvSpPr>
        <p:spPr>
          <a:xfrm>
            <a:off x="628649" y="4795956"/>
            <a:ext cx="792200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Time </a:t>
            </a:r>
            <a:r>
              <a:rPr lang="de-DE" sz="2100" dirty="0" err="1"/>
              <a:t>cost</a:t>
            </a:r>
            <a:r>
              <a:rPr lang="de-DE" sz="2100" dirty="0"/>
              <a:t> </a:t>
            </a:r>
            <a:r>
              <a:rPr lang="de-DE" sz="2100" dirty="0" err="1"/>
              <a:t>estimation</a:t>
            </a:r>
            <a:r>
              <a:rPr lang="de-DE" sz="2100" dirty="0"/>
              <a:t>: 1/6 x (2x2 + 3x6 + 3,5) = </a:t>
            </a:r>
            <a:r>
              <a:rPr lang="de-DE" sz="2100" b="1" dirty="0"/>
              <a:t>4,25 </a:t>
            </a:r>
            <a:r>
              <a:rPr lang="de-DE" sz="2100" b="1" dirty="0" err="1"/>
              <a:t>months</a:t>
            </a:r>
            <a:r>
              <a:rPr lang="de-DE" sz="2100" b="1" dirty="0"/>
              <a:t>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CC169CE-52AA-4815-9F6D-FC25C4289397}"/>
              </a:ext>
            </a:extLst>
          </p:cNvPr>
          <p:cNvSpPr txBox="1"/>
          <p:nvPr/>
        </p:nvSpPr>
        <p:spPr>
          <a:xfrm>
            <a:off x="628649" y="5399684"/>
            <a:ext cx="69837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Total </a:t>
            </a:r>
            <a:r>
              <a:rPr lang="de-DE" sz="2100" dirty="0" err="1"/>
              <a:t>fixed</a:t>
            </a:r>
            <a:r>
              <a:rPr lang="de-DE" sz="2100" dirty="0"/>
              <a:t> </a:t>
            </a:r>
            <a:r>
              <a:rPr lang="de-DE" sz="2100" dirty="0" err="1"/>
              <a:t>costs</a:t>
            </a:r>
            <a:r>
              <a:rPr lang="de-DE" sz="2100" dirty="0"/>
              <a:t>: 4,25 x 14.140$ = </a:t>
            </a:r>
            <a:r>
              <a:rPr lang="de-DE" sz="2100" b="1" dirty="0"/>
              <a:t>60.095$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22CB7FF-9BFD-489B-9E03-58AEC858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429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21536-3C5B-44CF-8483-3C75AE7F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B172B17-CC9D-45ED-80D3-C73F15DDDF9A}"/>
              </a:ext>
            </a:extLst>
          </p:cNvPr>
          <p:cNvSpPr txBox="1"/>
          <p:nvPr/>
        </p:nvSpPr>
        <p:spPr>
          <a:xfrm>
            <a:off x="3648203" y="666351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Target Group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B9148B-AAB5-416F-A752-DE1733086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50" y="2405329"/>
            <a:ext cx="2569522" cy="212796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1DA9F6D-60F6-443B-9F10-E37A69391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016" y="1653443"/>
            <a:ext cx="1413216" cy="294054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1AB0CDB-109B-4593-9F09-3C7E753FB659}"/>
              </a:ext>
            </a:extLst>
          </p:cNvPr>
          <p:cNvSpPr txBox="1"/>
          <p:nvPr/>
        </p:nvSpPr>
        <p:spPr>
          <a:xfrm>
            <a:off x="863490" y="4585491"/>
            <a:ext cx="16606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casual</a:t>
            </a:r>
            <a:r>
              <a:rPr lang="de-DE" sz="1350" dirty="0"/>
              <a:t> </a:t>
            </a:r>
            <a:r>
              <a:rPr lang="de-DE" sz="1350" dirty="0" err="1"/>
              <a:t>gamers</a:t>
            </a:r>
            <a:endParaRPr lang="de-DE" sz="135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453BE82-1B4D-4BA8-A569-51C31AD61D45}"/>
              </a:ext>
            </a:extLst>
          </p:cNvPr>
          <p:cNvSpPr txBox="1"/>
          <p:nvPr/>
        </p:nvSpPr>
        <p:spPr>
          <a:xfrm>
            <a:off x="6278880" y="4653823"/>
            <a:ext cx="197916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domino</a:t>
            </a:r>
            <a:r>
              <a:rPr lang="de-DE" sz="1350" dirty="0"/>
              <a:t> </a:t>
            </a:r>
            <a:r>
              <a:rPr lang="de-DE" sz="1350" dirty="0" err="1"/>
              <a:t>enthusiasts</a:t>
            </a:r>
            <a:endParaRPr lang="de-DE" sz="135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6C735A9-545F-4951-BA8F-9903A497F1F5}"/>
              </a:ext>
            </a:extLst>
          </p:cNvPr>
          <p:cNvSpPr txBox="1"/>
          <p:nvPr/>
        </p:nvSpPr>
        <p:spPr>
          <a:xfrm>
            <a:off x="437231" y="5535242"/>
            <a:ext cx="588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Challenge: </a:t>
            </a:r>
            <a:r>
              <a:rPr lang="de-DE" dirty="0" err="1"/>
              <a:t>appeal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groups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91E6E1A-6432-45ED-8184-C796FA336E21}"/>
              </a:ext>
            </a:extLst>
          </p:cNvPr>
          <p:cNvSpPr txBox="1"/>
          <p:nvPr/>
        </p:nvSpPr>
        <p:spPr>
          <a:xfrm>
            <a:off x="3380274" y="4593986"/>
            <a:ext cx="13167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puzzle </a:t>
            </a:r>
            <a:r>
              <a:rPr lang="de-DE" sz="1350" dirty="0" err="1"/>
              <a:t>solvers</a:t>
            </a:r>
            <a:endParaRPr lang="de-DE" sz="1350" dirty="0"/>
          </a:p>
        </p:txBody>
      </p:sp>
      <p:sp>
        <p:nvSpPr>
          <p:cNvPr id="18" name="Geschweifte Klammer rechts 17">
            <a:extLst>
              <a:ext uri="{FF2B5EF4-FFF2-40B4-BE49-F238E27FC236}">
                <a16:creationId xmlns:a16="http://schemas.microsoft.com/office/drawing/2014/main" id="{D19E4734-1019-40CB-95F4-A134CF2AB613}"/>
              </a:ext>
            </a:extLst>
          </p:cNvPr>
          <p:cNvSpPr/>
          <p:nvPr/>
        </p:nvSpPr>
        <p:spPr>
          <a:xfrm rot="5400000">
            <a:off x="2508653" y="3080286"/>
            <a:ext cx="512997" cy="3960161"/>
          </a:xfrm>
          <a:prstGeom prst="rightBrace">
            <a:avLst>
              <a:gd name="adj1" fmla="val 546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F2CD13-E0D5-45DC-971B-433978460C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055" y="2409496"/>
            <a:ext cx="3198497" cy="2123802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C7A178E-F5AB-4611-8986-F3900716E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3C14282-C5B0-4E6D-BCD7-0CB88E65E50A}"/>
              </a:ext>
            </a:extLst>
          </p:cNvPr>
          <p:cNvSpPr txBox="1"/>
          <p:nvPr/>
        </p:nvSpPr>
        <p:spPr>
          <a:xfrm>
            <a:off x="2739811" y="4561923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[4]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612CB10-9B76-4605-A4C2-D0CCF0223615}"/>
              </a:ext>
            </a:extLst>
          </p:cNvPr>
          <p:cNvSpPr txBox="1"/>
          <p:nvPr/>
        </p:nvSpPr>
        <p:spPr>
          <a:xfrm>
            <a:off x="4687593" y="4538706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[5]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0E38911-7176-4E8F-9A1F-ED60006081A1}"/>
              </a:ext>
            </a:extLst>
          </p:cNvPr>
          <p:cNvSpPr txBox="1"/>
          <p:nvPr/>
        </p:nvSpPr>
        <p:spPr>
          <a:xfrm>
            <a:off x="8341831" y="4529123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[6]</a:t>
            </a:r>
          </a:p>
        </p:txBody>
      </p:sp>
    </p:spTree>
    <p:extLst>
      <p:ext uri="{BB962C8B-B14F-4D97-AF65-F5344CB8AC3E}">
        <p14:creationId xmlns:p14="http://schemas.microsoft.com/office/powerpoint/2010/main" val="4215104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17C55A9-C228-4DD1-9B1B-348F84CDC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8895"/>
            <a:ext cx="9138790" cy="5539105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EB18E51-CA1F-49A7-B7F0-7172A4943E68}"/>
              </a:ext>
            </a:extLst>
          </p:cNvPr>
          <p:cNvSpPr/>
          <p:nvPr/>
        </p:nvSpPr>
        <p:spPr>
          <a:xfrm>
            <a:off x="5205604" y="2483104"/>
            <a:ext cx="2044572" cy="4287520"/>
          </a:xfrm>
          <a:prstGeom prst="roundRect">
            <a:avLst/>
          </a:prstGeom>
          <a:noFill/>
          <a:ln w="476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BED6C4AE-6BEE-48F4-AECE-8CFDB626B95B}"/>
              </a:ext>
            </a:extLst>
          </p:cNvPr>
          <p:cNvSpPr/>
          <p:nvPr/>
        </p:nvSpPr>
        <p:spPr>
          <a:xfrm>
            <a:off x="5112909" y="5471217"/>
            <a:ext cx="2229961" cy="721082"/>
          </a:xfrm>
          <a:prstGeom prst="round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10BC5D7C-C9CA-4CE4-BF2C-69A598C1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</p:spPr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80181DB-D058-4C52-BE64-7BFAA3D1A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78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9BD7FD9-9959-438A-A50B-0D9582A6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04" y="1598088"/>
            <a:ext cx="8175192" cy="5259912"/>
          </a:xfr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94F5B01-B824-4664-8260-3316A9B378C1}"/>
              </a:ext>
            </a:extLst>
          </p:cNvPr>
          <p:cNvSpPr txBox="1"/>
          <p:nvPr/>
        </p:nvSpPr>
        <p:spPr>
          <a:xfrm>
            <a:off x="3663110" y="843718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Apple </a:t>
            </a:r>
            <a:r>
              <a:rPr lang="de-DE" sz="2400" b="1" dirty="0" err="1"/>
              <a:t>Appstore</a:t>
            </a:r>
            <a:endParaRPr lang="de-DE" sz="2400" b="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9FE461A2-8150-4317-86DA-B14D4F1955C7}"/>
              </a:ext>
            </a:extLst>
          </p:cNvPr>
          <p:cNvSpPr txBox="1">
            <a:spLocks/>
          </p:cNvSpPr>
          <p:nvPr/>
        </p:nvSpPr>
        <p:spPr>
          <a:xfrm>
            <a:off x="637110" y="6051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/>
              <a:t>Marketing</a:t>
            </a:r>
            <a:endParaRPr lang="de-DE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9B62279-2393-40B6-B4ED-BA5FA562D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4F7E381-468B-4BF9-B157-E655A5D4FDB7}"/>
              </a:ext>
            </a:extLst>
          </p:cNvPr>
          <p:cNvSpPr txBox="1"/>
          <p:nvPr/>
        </p:nvSpPr>
        <p:spPr>
          <a:xfrm>
            <a:off x="8395244" y="6611779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[7]</a:t>
            </a:r>
          </a:p>
        </p:txBody>
      </p:sp>
    </p:spTree>
    <p:extLst>
      <p:ext uri="{BB962C8B-B14F-4D97-AF65-F5344CB8AC3E}">
        <p14:creationId xmlns:p14="http://schemas.microsoft.com/office/powerpoint/2010/main" val="920339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A33E-4D9B-4D16-9818-21F93F33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B724A9-966F-47D4-96BE-75D60360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Titel: 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: Android/iOS &amp; Windows</a:t>
            </a:r>
          </a:p>
          <a:p>
            <a:r>
              <a:rPr lang="de-DE" dirty="0"/>
              <a:t>Genre: Puzzle / </a:t>
            </a:r>
            <a:r>
              <a:rPr lang="de-DE" dirty="0" err="1"/>
              <a:t>Strategy</a:t>
            </a:r>
            <a:endParaRPr lang="de-DE" dirty="0"/>
          </a:p>
          <a:p>
            <a:r>
              <a:rPr lang="de-DE" dirty="0"/>
              <a:t>Rating: FSK 0</a:t>
            </a:r>
          </a:p>
          <a:p>
            <a:r>
              <a:rPr lang="de-DE" dirty="0"/>
              <a:t>Target: </a:t>
            </a:r>
            <a:r>
              <a:rPr lang="de-DE" dirty="0" err="1"/>
              <a:t>Casual</a:t>
            </a:r>
            <a:r>
              <a:rPr lang="de-DE" dirty="0"/>
              <a:t> Gamer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6C35FBF-2278-446F-98CD-D6F98D1FB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819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B7B8D-DB55-49EF-B1E5-FC0970B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Costs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FDF5E7-3649-475D-AFBC-C91269E20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944" y="2724111"/>
            <a:ext cx="2726291" cy="153353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00BB75-D174-4810-BCE6-7C9AB4FC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65" y="2724111"/>
            <a:ext cx="2738462" cy="1533538"/>
          </a:xfrm>
          <a:prstGeom prst="rect">
            <a:avLst/>
          </a:prstGeom>
        </p:spPr>
      </p:pic>
      <p:pic>
        <p:nvPicPr>
          <p:cNvPr id="8" name="Inhaltsplatzhalter 4" descr="Ein Bild, das Schild, Gebäude enthält.&#10;&#10;Mit hoher Zuverlässigkeit generierte Beschreibung">
            <a:extLst>
              <a:ext uri="{FF2B5EF4-FFF2-40B4-BE49-F238E27FC236}">
                <a16:creationId xmlns:a16="http://schemas.microsoft.com/office/drawing/2014/main" id="{C5E519EE-5229-43D7-8E94-5E7D7A6D1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4940" y="2724111"/>
            <a:ext cx="2726290" cy="1533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3E8365D-1231-4F5D-9241-DB6AFAA88C74}"/>
              </a:ext>
            </a:extLst>
          </p:cNvPr>
          <p:cNvSpPr txBox="1"/>
          <p:nvPr/>
        </p:nvSpPr>
        <p:spPr>
          <a:xfrm>
            <a:off x="240765" y="4773920"/>
            <a:ext cx="6685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Problem: </a:t>
            </a: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games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800" b="1" dirty="0" err="1"/>
              <a:t>free</a:t>
            </a:r>
            <a:r>
              <a:rPr lang="de-DE" sz="2800" b="1" dirty="0"/>
              <a:t> </a:t>
            </a:r>
            <a:r>
              <a:rPr lang="de-DE" sz="2800" b="1" dirty="0" err="1"/>
              <a:t>to</a:t>
            </a:r>
            <a:r>
              <a:rPr lang="de-DE" sz="2800" b="1" dirty="0"/>
              <a:t> </a:t>
            </a:r>
            <a:r>
              <a:rPr lang="de-DE" sz="2800" b="1" dirty="0" err="1"/>
              <a:t>play</a:t>
            </a:r>
            <a:endParaRPr lang="de-DE" sz="2400" b="1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B24AA53-67DE-43C3-845D-01819E53F144}"/>
              </a:ext>
            </a:extLst>
          </p:cNvPr>
          <p:cNvSpPr txBox="1"/>
          <p:nvPr/>
        </p:nvSpPr>
        <p:spPr>
          <a:xfrm>
            <a:off x="3967507" y="2019775"/>
            <a:ext cx="1208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2,99$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D404868-7FC7-4616-878E-888415F5D815}"/>
              </a:ext>
            </a:extLst>
          </p:cNvPr>
          <p:cNvSpPr txBox="1"/>
          <p:nvPr/>
        </p:nvSpPr>
        <p:spPr>
          <a:xfrm>
            <a:off x="1005503" y="2019775"/>
            <a:ext cx="1208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0,79$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3609179-C2B7-406E-BE11-3612D40C9A44}"/>
              </a:ext>
            </a:extLst>
          </p:cNvPr>
          <p:cNvSpPr txBox="1"/>
          <p:nvPr/>
        </p:nvSpPr>
        <p:spPr>
          <a:xfrm>
            <a:off x="6469122" y="2019776"/>
            <a:ext cx="2141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4,99-6,99$</a:t>
            </a:r>
            <a:endParaRPr lang="de-DE" dirty="0"/>
          </a:p>
        </p:txBody>
      </p:sp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856243A3-D3CF-4FBB-8433-DDDD5C418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BA34991-521D-4951-9534-F5A17B52DAAC}"/>
              </a:ext>
            </a:extLst>
          </p:cNvPr>
          <p:cNvSpPr txBox="1"/>
          <p:nvPr/>
        </p:nvSpPr>
        <p:spPr>
          <a:xfrm>
            <a:off x="2729654" y="4254099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[8]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42AA494-F390-4D7E-ABD2-D3BED7229FCF}"/>
              </a:ext>
            </a:extLst>
          </p:cNvPr>
          <p:cNvSpPr txBox="1"/>
          <p:nvPr/>
        </p:nvSpPr>
        <p:spPr>
          <a:xfrm>
            <a:off x="8611055" y="4254099"/>
            <a:ext cx="3674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1"/>
                </a:solidFill>
              </a:rPr>
              <a:t>[9]</a:t>
            </a:r>
          </a:p>
        </p:txBody>
      </p:sp>
    </p:spTree>
    <p:extLst>
      <p:ext uri="{BB962C8B-B14F-4D97-AF65-F5344CB8AC3E}">
        <p14:creationId xmlns:p14="http://schemas.microsoft.com/office/powerpoint/2010/main" val="2969763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AD26E-D356-4406-ABC0-5F434F4C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Break-Even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06A02384-9434-457F-B84D-8293C75AF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5277133"/>
              </p:ext>
            </p:extLst>
          </p:nvPr>
        </p:nvGraphicFramePr>
        <p:xfrm>
          <a:off x="484711" y="1880156"/>
          <a:ext cx="7591800" cy="44962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FF08B8B4-81DC-4BA0-829D-06AE328E2061}"/>
              </a:ext>
            </a:extLst>
          </p:cNvPr>
          <p:cNvSpPr txBox="1"/>
          <p:nvPr/>
        </p:nvSpPr>
        <p:spPr>
          <a:xfrm>
            <a:off x="8026879" y="546479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units</a:t>
            </a:r>
            <a:r>
              <a:rPr lang="de-DE" sz="1400" dirty="0"/>
              <a:t> </a:t>
            </a:r>
            <a:r>
              <a:rPr lang="de-DE" sz="1400" dirty="0" err="1"/>
              <a:t>sold</a:t>
            </a:r>
            <a:endParaRPr lang="de-DE" sz="14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65B23AE-FD4C-4E03-99C2-E9A6F2930B4E}"/>
              </a:ext>
            </a:extLst>
          </p:cNvPr>
          <p:cNvSpPr txBox="1"/>
          <p:nvPr/>
        </p:nvSpPr>
        <p:spPr>
          <a:xfrm>
            <a:off x="3552725" y="6222527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-30% </a:t>
            </a:r>
            <a:r>
              <a:rPr lang="de-DE" sz="1400" dirty="0" err="1"/>
              <a:t>platform</a:t>
            </a:r>
            <a:r>
              <a:rPr lang="de-DE" sz="1400" dirty="0"/>
              <a:t> </a:t>
            </a:r>
            <a:r>
              <a:rPr lang="de-DE" sz="1400" dirty="0" err="1"/>
              <a:t>fee</a:t>
            </a:r>
            <a:endParaRPr lang="de-DE" sz="1400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BF96B6A5-C05F-49E9-83DD-F2DDECC3BAD9}"/>
              </a:ext>
            </a:extLst>
          </p:cNvPr>
          <p:cNvCxnSpPr>
            <a:cxnSpLocks/>
          </p:cNvCxnSpPr>
          <p:nvPr/>
        </p:nvCxnSpPr>
        <p:spPr>
          <a:xfrm flipV="1">
            <a:off x="1332313" y="4749914"/>
            <a:ext cx="6694566" cy="372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4483A7E8-7D13-4381-BEBB-7B0FA7C26849}"/>
              </a:ext>
            </a:extLst>
          </p:cNvPr>
          <p:cNvCxnSpPr>
            <a:cxnSpLocks/>
          </p:cNvCxnSpPr>
          <p:nvPr/>
        </p:nvCxnSpPr>
        <p:spPr>
          <a:xfrm flipV="1">
            <a:off x="1332313" y="4872678"/>
            <a:ext cx="6694566" cy="37238"/>
          </a:xfrm>
          <a:prstGeom prst="line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4B3CE7E-7F58-408E-8AB6-14AD082D5A49}"/>
              </a:ext>
            </a:extLst>
          </p:cNvPr>
          <p:cNvSpPr txBox="1"/>
          <p:nvPr/>
        </p:nvSpPr>
        <p:spPr>
          <a:xfrm>
            <a:off x="6073863" y="1510824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- Fixed </a:t>
            </a:r>
            <a:r>
              <a:rPr lang="de-DE" dirty="0" err="1">
                <a:solidFill>
                  <a:srgbClr val="FF0000"/>
                </a:solidFill>
              </a:rPr>
              <a:t>costs</a:t>
            </a:r>
            <a:r>
              <a:rPr lang="de-DE" dirty="0">
                <a:solidFill>
                  <a:srgbClr val="FF0000"/>
                </a:solidFill>
              </a:rPr>
              <a:t> (+20%)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9F44DA0-8F2E-4B6E-9937-4EB661508E55}"/>
              </a:ext>
            </a:extLst>
          </p:cNvPr>
          <p:cNvSpPr txBox="1"/>
          <p:nvPr/>
        </p:nvSpPr>
        <p:spPr>
          <a:xfrm>
            <a:off x="6073863" y="1152983"/>
            <a:ext cx="354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- Fixed </a:t>
            </a:r>
            <a:r>
              <a:rPr lang="de-DE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costs</a:t>
            </a:r>
            <a:endParaRPr lang="de-DE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EFD2FD7-7100-4532-9FC9-7B21C5C2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31</a:t>
            </a:fld>
            <a:endParaRPr lang="en-US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43AEC68-98EA-45AF-8C28-116978DC8641}"/>
              </a:ext>
            </a:extLst>
          </p:cNvPr>
          <p:cNvSpPr txBox="1"/>
          <p:nvPr/>
        </p:nvSpPr>
        <p:spPr>
          <a:xfrm>
            <a:off x="388417" y="1486853"/>
            <a:ext cx="3543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dollars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5017570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F080C-D278-4D39-8B90-BA2A9BAF1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Budget/Costs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5008AA88-2852-490B-A791-35961EC717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0438789"/>
              </p:ext>
            </p:extLst>
          </p:nvPr>
        </p:nvGraphicFramePr>
        <p:xfrm>
          <a:off x="-267201" y="1911754"/>
          <a:ext cx="4533131" cy="338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DE66B48F-35E7-4E20-99F3-3405DB4BABBD}"/>
              </a:ext>
            </a:extLst>
          </p:cNvPr>
          <p:cNvSpPr txBox="1"/>
          <p:nvPr/>
        </p:nvSpPr>
        <p:spPr>
          <a:xfrm>
            <a:off x="366265" y="1345489"/>
            <a:ext cx="4972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/>
              <a:t>Strengths</a:t>
            </a:r>
            <a:r>
              <a:rPr lang="de-DE" sz="2400" b="1" dirty="0"/>
              <a:t> + </a:t>
            </a:r>
            <a:r>
              <a:rPr lang="de-DE" sz="2400" b="1" dirty="0" err="1"/>
              <a:t>Weaknesses</a:t>
            </a:r>
            <a:endParaRPr lang="de-DE" sz="2400" b="1" dirty="0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0F118BEE-1D04-4963-BE4C-B03906F0515B}"/>
              </a:ext>
            </a:extLst>
          </p:cNvPr>
          <p:cNvSpPr/>
          <p:nvPr/>
        </p:nvSpPr>
        <p:spPr>
          <a:xfrm>
            <a:off x="3961038" y="2810387"/>
            <a:ext cx="1179922" cy="5101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541F0C-3F0F-420C-9AFC-427B69FA5E79}"/>
              </a:ext>
            </a:extLst>
          </p:cNvPr>
          <p:cNvSpPr txBox="1"/>
          <p:nvPr/>
        </p:nvSpPr>
        <p:spPr>
          <a:xfrm>
            <a:off x="5275072" y="2465285"/>
            <a:ext cx="3543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High </a:t>
            </a:r>
            <a:r>
              <a:rPr lang="de-DE" sz="2800" b="1" dirty="0" err="1"/>
              <a:t>marketing</a:t>
            </a:r>
            <a:r>
              <a:rPr lang="de-DE" sz="2800" b="1" dirty="0"/>
              <a:t> </a:t>
            </a:r>
            <a:r>
              <a:rPr lang="de-DE" sz="2800" b="1" dirty="0" err="1"/>
              <a:t>efforts</a:t>
            </a:r>
            <a:r>
              <a:rPr lang="de-DE" sz="2800" b="1" dirty="0"/>
              <a:t> </a:t>
            </a:r>
            <a:r>
              <a:rPr lang="de-DE" sz="2800" b="1" dirty="0" err="1"/>
              <a:t>to</a:t>
            </a:r>
            <a:r>
              <a:rPr lang="de-DE" sz="2800" b="1" dirty="0"/>
              <a:t> </a:t>
            </a:r>
            <a:r>
              <a:rPr lang="de-DE" sz="2800" b="1" dirty="0" err="1"/>
              <a:t>generate</a:t>
            </a:r>
            <a:r>
              <a:rPr lang="de-DE" sz="2800" b="1" dirty="0"/>
              <a:t> </a:t>
            </a:r>
            <a:r>
              <a:rPr lang="de-DE" sz="2800" b="1" dirty="0" err="1"/>
              <a:t>enough</a:t>
            </a:r>
            <a:r>
              <a:rPr lang="de-DE" sz="2800" b="1" dirty="0"/>
              <a:t> </a:t>
            </a:r>
            <a:r>
              <a:rPr lang="de-DE" sz="2800" b="1" dirty="0" err="1"/>
              <a:t>reach</a:t>
            </a:r>
            <a:endParaRPr lang="de-DE" sz="2800" b="1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F0A16E0-2284-45D1-AFD0-442E7C7DFE13}"/>
              </a:ext>
            </a:extLst>
          </p:cNvPr>
          <p:cNvSpPr txBox="1"/>
          <p:nvPr/>
        </p:nvSpPr>
        <p:spPr>
          <a:xfrm>
            <a:off x="2354916" y="5162875"/>
            <a:ext cx="5887241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Universal </a:t>
            </a:r>
            <a:r>
              <a:rPr lang="de-DE" sz="2400" dirty="0" err="1"/>
              <a:t>app</a:t>
            </a:r>
            <a:r>
              <a:rPr lang="de-DE" sz="2400" dirty="0"/>
              <a:t> </a:t>
            </a:r>
            <a:r>
              <a:rPr lang="de-DE" sz="2400" dirty="0" err="1"/>
              <a:t>campaign</a:t>
            </a: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/>
              <a:t>Youtube</a:t>
            </a:r>
            <a:r>
              <a:rPr lang="de-DE" sz="2400" dirty="0"/>
              <a:t> </a:t>
            </a:r>
            <a:r>
              <a:rPr lang="de-DE" sz="2400" dirty="0" err="1"/>
              <a:t>advertisment</a:t>
            </a:r>
            <a:endParaRPr lang="de-D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/>
              <a:t>High </a:t>
            </a:r>
            <a:r>
              <a:rPr lang="de-DE" sz="2400" dirty="0" err="1"/>
              <a:t>daily</a:t>
            </a:r>
            <a:r>
              <a:rPr lang="de-DE" sz="2400" dirty="0"/>
              <a:t> </a:t>
            </a:r>
            <a:r>
              <a:rPr lang="de-DE" sz="2400" dirty="0" err="1"/>
              <a:t>rates</a:t>
            </a:r>
            <a:r>
              <a:rPr lang="de-DE" sz="2400" dirty="0"/>
              <a:t> upon </a:t>
            </a:r>
            <a:r>
              <a:rPr lang="de-DE" sz="2400" dirty="0" err="1"/>
              <a:t>release</a:t>
            </a:r>
            <a:endParaRPr lang="de-DE" sz="2400" dirty="0"/>
          </a:p>
          <a:p>
            <a:endParaRPr lang="de-DE" sz="135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9972D7A-E103-45A4-942E-72D42C47B0F9}"/>
              </a:ext>
            </a:extLst>
          </p:cNvPr>
          <p:cNvSpPr txBox="1"/>
          <p:nvPr/>
        </p:nvSpPr>
        <p:spPr>
          <a:xfrm>
            <a:off x="2354916" y="4452128"/>
            <a:ext cx="3543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/>
              <a:t>Strategy</a:t>
            </a:r>
            <a:r>
              <a:rPr lang="de-DE" sz="3200" b="1" dirty="0"/>
              <a:t>: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7088C96-B961-4BBD-9549-AFEACDC94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65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3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B5FD2-B9E5-4F6C-BCC2-BCF0BBF8B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7320518" cy="3329581"/>
          </a:xfrm>
        </p:spPr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!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C37F9E5-C986-4304-8A9C-CC6E430697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Any </a:t>
            </a:r>
            <a:r>
              <a:rPr lang="de-DE" dirty="0" err="1"/>
              <a:t>questions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026437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531D2B-EDC5-49F9-A092-75A03B7CA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7CC2B2-62C4-4718-B745-8A0F03284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856" y="2052925"/>
            <a:ext cx="8839200" cy="4195481"/>
          </a:xfrm>
        </p:spPr>
        <p:txBody>
          <a:bodyPr>
            <a:normAutofit/>
          </a:bodyPr>
          <a:lstStyle/>
          <a:p>
            <a:r>
              <a:rPr lang="de-DE" sz="1400" dirty="0"/>
              <a:t>[1] http://blastside.com/2017/04/20/programmer-problems/</a:t>
            </a:r>
          </a:p>
          <a:p>
            <a:r>
              <a:rPr lang="de-DE" sz="1400" dirty="0"/>
              <a:t>[2] </a:t>
            </a:r>
            <a:r>
              <a:rPr lang="de-DE" sz="1400" dirty="0">
                <a:hlinkClick r:id="rId2"/>
              </a:rPr>
              <a:t>https://twitter.com/asapscience/status/638018407913250817</a:t>
            </a:r>
            <a:endParaRPr lang="de-DE" sz="1400" dirty="0"/>
          </a:p>
          <a:p>
            <a:r>
              <a:rPr lang="de-DE" sz="1400" dirty="0"/>
              <a:t>[3] </a:t>
            </a:r>
            <a:r>
              <a:rPr lang="de-DE" sz="1400" dirty="0">
                <a:hlinkClick r:id="rId3"/>
              </a:rPr>
              <a:t>https://www.freepik.com/blog/the-75-funniest-design-jokes-only-designers-relate-to/</a:t>
            </a:r>
            <a:endParaRPr lang="de-DE" sz="1400" dirty="0"/>
          </a:p>
          <a:p>
            <a:r>
              <a:rPr lang="de-DE" sz="1400" dirty="0"/>
              <a:t>[4] </a:t>
            </a:r>
            <a:r>
              <a:rPr lang="de-DE" sz="1400" dirty="0">
                <a:hlinkClick r:id="rId4"/>
              </a:rPr>
              <a:t>http://www.geeksisters.de/gamer-girls-und-wie-sie-die-welt-sieht/</a:t>
            </a:r>
            <a:endParaRPr lang="de-DE" sz="1400" dirty="0"/>
          </a:p>
          <a:p>
            <a:r>
              <a:rPr lang="de-DE" sz="1400" dirty="0"/>
              <a:t>[5] </a:t>
            </a:r>
            <a:r>
              <a:rPr lang="de-DE" sz="1400" dirty="0">
                <a:hlinkClick r:id="rId5"/>
              </a:rPr>
              <a:t>https://hemator.wordpress.com/tag/batman-the-animated-series/</a:t>
            </a:r>
            <a:endParaRPr lang="de-DE" sz="1400" dirty="0"/>
          </a:p>
          <a:p>
            <a:r>
              <a:rPr lang="de-DE" sz="1400" dirty="0"/>
              <a:t>[6] </a:t>
            </a:r>
            <a:r>
              <a:rPr lang="de-DE" sz="1400" dirty="0">
                <a:hlinkClick r:id="rId6"/>
              </a:rPr>
              <a:t>https://www.teamgeist.com/en/domino-event-for-large-groups-bremen/</a:t>
            </a:r>
            <a:endParaRPr lang="de-DE" sz="1400" dirty="0"/>
          </a:p>
          <a:p>
            <a:r>
              <a:rPr lang="de-DE" sz="1400" dirty="0"/>
              <a:t>[7] </a:t>
            </a:r>
            <a:r>
              <a:rPr lang="de-DE" sz="1400" dirty="0">
                <a:hlinkClick r:id="rId7"/>
              </a:rPr>
              <a:t>https://www.statista.com/statistics/268251/number-of-apps-in-the-itunes-app-store-since-2008/</a:t>
            </a:r>
            <a:endParaRPr lang="de-DE" sz="1400" dirty="0"/>
          </a:p>
          <a:p>
            <a:r>
              <a:rPr lang="de-DE" sz="1400" dirty="0"/>
              <a:t>[8] </a:t>
            </a:r>
            <a:r>
              <a:rPr lang="de-DE" sz="1400" dirty="0">
                <a:hlinkClick r:id="rId8"/>
              </a:rPr>
              <a:t>http://www.spielaffe.de/Spiel/Doodle-Jump</a:t>
            </a:r>
            <a:endParaRPr lang="de-DE" sz="1400" dirty="0"/>
          </a:p>
          <a:p>
            <a:r>
              <a:rPr lang="de-DE" sz="1400" dirty="0"/>
              <a:t>[9] </a:t>
            </a:r>
          </a:p>
          <a:p>
            <a:endParaRPr lang="de-DE" sz="14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E4C232D-3B66-4261-83A1-8D8A671F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320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2ECDC752-D47F-4086-BEAC-9112C4891F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1927710"/>
              </p:ext>
            </p:extLst>
          </p:nvPr>
        </p:nvGraphicFramePr>
        <p:xfrm>
          <a:off x="589190" y="2590026"/>
          <a:ext cx="8395607" cy="3332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781C2721-5073-474D-A548-C11DCB1D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Concept&amp;</a:t>
            </a:r>
            <a:br>
              <a:rPr lang="de-DE" dirty="0"/>
            </a:b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</a:t>
            </a:r>
          </a:p>
        </p:txBody>
      </p:sp>
      <p:pic>
        <p:nvPicPr>
          <p:cNvPr id="12" name="Grafik 11" descr="Grinsendes Gesicht mit einfarbiger Füllung">
            <a:extLst>
              <a:ext uri="{FF2B5EF4-FFF2-40B4-BE49-F238E27FC236}">
                <a16:creationId xmlns:a16="http://schemas.microsoft.com/office/drawing/2014/main" id="{9C98ED71-DD63-48FC-AAB8-DC173E447D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6004" y="2971800"/>
            <a:ext cx="914400" cy="914400"/>
          </a:xfrm>
          <a:prstGeom prst="rect">
            <a:avLst/>
          </a:prstGeom>
        </p:spPr>
      </p:pic>
      <p:pic>
        <p:nvPicPr>
          <p:cNvPr id="13" name="Grafik 12" descr="Grinsendes Gesicht mit einfarbiger Füllung">
            <a:extLst>
              <a:ext uri="{FF2B5EF4-FFF2-40B4-BE49-F238E27FC236}">
                <a16:creationId xmlns:a16="http://schemas.microsoft.com/office/drawing/2014/main" id="{8D6EA20E-9A69-4AE9-9313-AAD2F2E137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6004" y="5180440"/>
            <a:ext cx="914400" cy="914400"/>
          </a:xfrm>
          <a:prstGeom prst="rect">
            <a:avLst/>
          </a:prstGeom>
        </p:spPr>
      </p:pic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DF3F9B64-AFEF-4F51-8154-FCD2B11FF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777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BAAF09CD-E4DF-4DB7-8F48-9C5107E57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BC82C32-11E7-4332-AED4-87268256A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780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3D596EF-8214-4C15-9FDD-041A1BE9AF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1993" y="2052638"/>
            <a:ext cx="6682139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5375D3-6C17-4E92-94A6-E8B178771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925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57B04BD-A109-4F85-B6EA-200672BFFE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E824E9-3039-4314-9F85-69BCBF0F0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363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AF1D56A-7994-4063-9A25-D3DBF4C7B5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241" y="2052638"/>
            <a:ext cx="6293643" cy="4195762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5CE3B5-3778-4463-BDD1-7233C4B71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86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9279A-0F9E-456F-8DF1-3E4B2500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766C21A-8666-499B-8C85-1E26F927F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088" y="2065764"/>
            <a:ext cx="6711950" cy="4169510"/>
          </a:xfr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E943CB-91AC-4530-B3B5-9516ACC3B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7310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1013</Words>
  <Application>Microsoft Office PowerPoint</Application>
  <PresentationFormat>Bildschirmpräsentation (4:3)</PresentationFormat>
  <Paragraphs>346</Paragraphs>
  <Slides>34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2" baseType="lpstr">
      <vt:lpstr>宋体</vt:lpstr>
      <vt:lpstr>Arial</vt:lpstr>
      <vt:lpstr>Arial Unicode MS</vt:lpstr>
      <vt:lpstr>Calibri</vt:lpstr>
      <vt:lpstr>Century Gothic</vt:lpstr>
      <vt:lpstr>Wingdings</vt:lpstr>
      <vt:lpstr>Wingdings 3</vt:lpstr>
      <vt:lpstr>Ion</vt:lpstr>
      <vt:lpstr>Kings of Dominia</vt:lpstr>
      <vt:lpstr>Trailer</vt:lpstr>
      <vt:lpstr>Game Overview</vt:lpstr>
      <vt:lpstr>High Concept&amp; Unique Selling Points</vt:lpstr>
      <vt:lpstr>Game Overview</vt:lpstr>
      <vt:lpstr>Game Overview</vt:lpstr>
      <vt:lpstr>Game Overview</vt:lpstr>
      <vt:lpstr>Game Overview</vt:lpstr>
      <vt:lpstr>Game Overview</vt:lpstr>
      <vt:lpstr>Game Overview</vt:lpstr>
      <vt:lpstr>Game Overview</vt:lpstr>
      <vt:lpstr>Stone Upgrades</vt:lpstr>
      <vt:lpstr>Project Plan Part 1: Work Division</vt:lpstr>
      <vt:lpstr>Project Plan Part 2: Platform &amp; Tools</vt:lpstr>
      <vt:lpstr>Project Plan Part 3: Time Estimation</vt:lpstr>
      <vt:lpstr>Project Plan Part 3: Time Estimation</vt:lpstr>
      <vt:lpstr>Project Plan Part 4: Action List (real)</vt:lpstr>
      <vt:lpstr>Project Plan Part 5: Milestones (real)</vt:lpstr>
      <vt:lpstr>Project Plan Part 5: Milestones (real)</vt:lpstr>
      <vt:lpstr>Project Plan Part 6: Future</vt:lpstr>
      <vt:lpstr>Project Plan Part 6: Future</vt:lpstr>
      <vt:lpstr>Publishing &amp; Sales Platform</vt:lpstr>
      <vt:lpstr>Financing</vt:lpstr>
      <vt:lpstr>Costs</vt:lpstr>
      <vt:lpstr>Costs</vt:lpstr>
      <vt:lpstr>Costs</vt:lpstr>
      <vt:lpstr>Marketing</vt:lpstr>
      <vt:lpstr>Marketing</vt:lpstr>
      <vt:lpstr>PowerPoint-Präsentation</vt:lpstr>
      <vt:lpstr>Costs</vt:lpstr>
      <vt:lpstr>Break-Even</vt:lpstr>
      <vt:lpstr>Marketing Budget/Costs</vt:lpstr>
      <vt:lpstr>Thank you for your attention!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Kings of Dominia</dc:title>
  <dc:creator>ga96sep</dc:creator>
  <cp:lastModifiedBy>Alexander Schuster</cp:lastModifiedBy>
  <cp:revision>111</cp:revision>
  <dcterms:created xsi:type="dcterms:W3CDTF">2018-03-04T14:17:31Z</dcterms:created>
  <dcterms:modified xsi:type="dcterms:W3CDTF">2018-03-08T15:02:45Z</dcterms:modified>
</cp:coreProperties>
</file>

<file path=docProps/thumbnail.jpeg>
</file>